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12.xml" ContentType="application/vnd.openxmlformats-officedocument.presentationml.notesSlide+xml"/>
  <Default Extension="doc" ContentType="application/msword"/>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82" r:id="rId1"/>
    <p:sldMasterId id="2147483717" r:id="rId2"/>
  </p:sldMasterIdLst>
  <p:notesMasterIdLst>
    <p:notesMasterId r:id="rId82"/>
  </p:notesMasterIdLst>
  <p:handoutMasterIdLst>
    <p:handoutMasterId r:id="rId83"/>
  </p:handoutMasterIdLst>
  <p:sldIdLst>
    <p:sldId id="431" r:id="rId3"/>
    <p:sldId id="309" r:id="rId4"/>
    <p:sldId id="363" r:id="rId5"/>
    <p:sldId id="337" r:id="rId6"/>
    <p:sldId id="350" r:id="rId7"/>
    <p:sldId id="430" r:id="rId8"/>
    <p:sldId id="356" r:id="rId9"/>
    <p:sldId id="357" r:id="rId10"/>
    <p:sldId id="358" r:id="rId11"/>
    <p:sldId id="359" r:id="rId12"/>
    <p:sldId id="360" r:id="rId13"/>
    <p:sldId id="361" r:id="rId14"/>
    <p:sldId id="338" r:id="rId15"/>
    <p:sldId id="429" r:id="rId16"/>
    <p:sldId id="339" r:id="rId17"/>
    <p:sldId id="342" r:id="rId18"/>
    <p:sldId id="341" r:id="rId19"/>
    <p:sldId id="343" r:id="rId20"/>
    <p:sldId id="344" r:id="rId21"/>
    <p:sldId id="362" r:id="rId22"/>
    <p:sldId id="364" r:id="rId23"/>
    <p:sldId id="365" r:id="rId24"/>
    <p:sldId id="366" r:id="rId25"/>
    <p:sldId id="367" r:id="rId26"/>
    <p:sldId id="368" r:id="rId27"/>
    <p:sldId id="369" r:id="rId28"/>
    <p:sldId id="370" r:id="rId29"/>
    <p:sldId id="371" r:id="rId30"/>
    <p:sldId id="372" r:id="rId31"/>
    <p:sldId id="373" r:id="rId32"/>
    <p:sldId id="374" r:id="rId33"/>
    <p:sldId id="375" r:id="rId34"/>
    <p:sldId id="376" r:id="rId35"/>
    <p:sldId id="377" r:id="rId36"/>
    <p:sldId id="378" r:id="rId37"/>
    <p:sldId id="379" r:id="rId38"/>
    <p:sldId id="380" r:id="rId39"/>
    <p:sldId id="381" r:id="rId40"/>
    <p:sldId id="382" r:id="rId41"/>
    <p:sldId id="383" r:id="rId42"/>
    <p:sldId id="384" r:id="rId43"/>
    <p:sldId id="385" r:id="rId44"/>
    <p:sldId id="386" r:id="rId45"/>
    <p:sldId id="387" r:id="rId46"/>
    <p:sldId id="388" r:id="rId47"/>
    <p:sldId id="389" r:id="rId48"/>
    <p:sldId id="390" r:id="rId49"/>
    <p:sldId id="391" r:id="rId50"/>
    <p:sldId id="392" r:id="rId51"/>
    <p:sldId id="393" r:id="rId52"/>
    <p:sldId id="394" r:id="rId53"/>
    <p:sldId id="395" r:id="rId54"/>
    <p:sldId id="396" r:id="rId55"/>
    <p:sldId id="397" r:id="rId56"/>
    <p:sldId id="398" r:id="rId57"/>
    <p:sldId id="399" r:id="rId58"/>
    <p:sldId id="400" r:id="rId59"/>
    <p:sldId id="401" r:id="rId60"/>
    <p:sldId id="402" r:id="rId61"/>
    <p:sldId id="403" r:id="rId62"/>
    <p:sldId id="404" r:id="rId63"/>
    <p:sldId id="405" r:id="rId64"/>
    <p:sldId id="406" r:id="rId65"/>
    <p:sldId id="407" r:id="rId66"/>
    <p:sldId id="408" r:id="rId67"/>
    <p:sldId id="409" r:id="rId68"/>
    <p:sldId id="410" r:id="rId69"/>
    <p:sldId id="411" r:id="rId70"/>
    <p:sldId id="412" r:id="rId71"/>
    <p:sldId id="413" r:id="rId72"/>
    <p:sldId id="414" r:id="rId73"/>
    <p:sldId id="415" r:id="rId74"/>
    <p:sldId id="416" r:id="rId75"/>
    <p:sldId id="417" r:id="rId76"/>
    <p:sldId id="418" r:id="rId77"/>
    <p:sldId id="419" r:id="rId78"/>
    <p:sldId id="420" r:id="rId79"/>
    <p:sldId id="428" r:id="rId80"/>
    <p:sldId id="427" r:id="rId81"/>
  </p:sldIdLst>
  <p:sldSz cx="9144000" cy="6858000" type="screen4x3"/>
  <p:notesSz cx="6997700" cy="9283700"/>
  <p:defaultTextStyle>
    <a:defPPr>
      <a:defRPr lang="en-US"/>
    </a:defPPr>
    <a:lvl1pPr algn="ctr" rtl="0" fontAlgn="base">
      <a:spcBef>
        <a:spcPct val="0"/>
      </a:spcBef>
      <a:spcAft>
        <a:spcPct val="0"/>
      </a:spcAft>
      <a:defRPr kern="1200">
        <a:solidFill>
          <a:schemeClr val="tx1"/>
        </a:solidFill>
        <a:latin typeface="Arial" charset="0"/>
        <a:ea typeface="+mn-ea"/>
        <a:cs typeface="+mn-cs"/>
      </a:defRPr>
    </a:lvl1pPr>
    <a:lvl2pPr marL="457200" algn="ctr" rtl="0" fontAlgn="base">
      <a:spcBef>
        <a:spcPct val="0"/>
      </a:spcBef>
      <a:spcAft>
        <a:spcPct val="0"/>
      </a:spcAft>
      <a:defRPr kern="1200">
        <a:solidFill>
          <a:schemeClr val="tx1"/>
        </a:solidFill>
        <a:latin typeface="Arial" charset="0"/>
        <a:ea typeface="+mn-ea"/>
        <a:cs typeface="+mn-cs"/>
      </a:defRPr>
    </a:lvl2pPr>
    <a:lvl3pPr marL="914400" algn="ctr" rtl="0" fontAlgn="base">
      <a:spcBef>
        <a:spcPct val="0"/>
      </a:spcBef>
      <a:spcAft>
        <a:spcPct val="0"/>
      </a:spcAft>
      <a:defRPr kern="1200">
        <a:solidFill>
          <a:schemeClr val="tx1"/>
        </a:solidFill>
        <a:latin typeface="Arial" charset="0"/>
        <a:ea typeface="+mn-ea"/>
        <a:cs typeface="+mn-cs"/>
      </a:defRPr>
    </a:lvl3pPr>
    <a:lvl4pPr marL="1371600" algn="ctr" rtl="0" fontAlgn="base">
      <a:spcBef>
        <a:spcPct val="0"/>
      </a:spcBef>
      <a:spcAft>
        <a:spcPct val="0"/>
      </a:spcAft>
      <a:defRPr kern="1200">
        <a:solidFill>
          <a:schemeClr val="tx1"/>
        </a:solidFill>
        <a:latin typeface="Arial" charset="0"/>
        <a:ea typeface="+mn-ea"/>
        <a:cs typeface="+mn-cs"/>
      </a:defRPr>
    </a:lvl4pPr>
    <a:lvl5pPr marL="1828800" algn="ctr"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00" autoAdjust="0"/>
    <p:restoredTop sz="61776" autoAdjust="0"/>
  </p:normalViewPr>
  <p:slideViewPr>
    <p:cSldViewPr>
      <p:cViewPr varScale="1">
        <p:scale>
          <a:sx n="44" d="100"/>
          <a:sy n="44" d="100"/>
        </p:scale>
        <p:origin x="-1254"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notesMaster" Target="notesMasters/notesMaster1.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3032125"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pPr>
              <a:defRPr/>
            </a:pPr>
            <a:endParaRPr lang="en-US" dirty="0"/>
          </a:p>
        </p:txBody>
      </p:sp>
      <p:sp>
        <p:nvSpPr>
          <p:cNvPr id="10243" name="Rectangle 3"/>
          <p:cNvSpPr>
            <a:spLocks noGrp="1" noChangeArrowheads="1"/>
          </p:cNvSpPr>
          <p:nvPr>
            <p:ph type="dt" sz="quarter" idx="1"/>
          </p:nvPr>
        </p:nvSpPr>
        <p:spPr bwMode="auto">
          <a:xfrm>
            <a:off x="3965575" y="0"/>
            <a:ext cx="3032125"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pPr>
              <a:defRPr/>
            </a:pPr>
            <a:endParaRPr lang="en-US" dirty="0"/>
          </a:p>
        </p:txBody>
      </p:sp>
      <p:sp>
        <p:nvSpPr>
          <p:cNvPr id="10244" name="Rectangle 4"/>
          <p:cNvSpPr>
            <a:spLocks noGrp="1" noChangeArrowheads="1"/>
          </p:cNvSpPr>
          <p:nvPr>
            <p:ph type="ftr" sz="quarter" idx="2"/>
          </p:nvPr>
        </p:nvSpPr>
        <p:spPr bwMode="auto">
          <a:xfrm>
            <a:off x="0" y="8818563"/>
            <a:ext cx="3032125" cy="46513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pPr>
              <a:defRPr/>
            </a:pPr>
            <a:endParaRPr lang="en-US" dirty="0"/>
          </a:p>
        </p:txBody>
      </p:sp>
      <p:sp>
        <p:nvSpPr>
          <p:cNvPr id="10245" name="Rectangle 5"/>
          <p:cNvSpPr>
            <a:spLocks noGrp="1" noChangeArrowheads="1"/>
          </p:cNvSpPr>
          <p:nvPr>
            <p:ph type="sldNum" sz="quarter" idx="3"/>
          </p:nvPr>
        </p:nvSpPr>
        <p:spPr bwMode="auto">
          <a:xfrm>
            <a:off x="3965575" y="8818563"/>
            <a:ext cx="3032125" cy="46513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pPr>
              <a:defRPr/>
            </a:pPr>
            <a:fld id="{732B0E77-F4F5-4C92-AD22-DFD23D8B08B0}"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bwMode="auto">
          <a:xfrm>
            <a:off x="0" y="0"/>
            <a:ext cx="3052763"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pPr>
              <a:defRPr/>
            </a:pPr>
            <a:endParaRPr lang="en-US" dirty="0"/>
          </a:p>
        </p:txBody>
      </p:sp>
      <p:sp>
        <p:nvSpPr>
          <p:cNvPr id="67587" name="Rectangle 3"/>
          <p:cNvSpPr>
            <a:spLocks noGrp="1" noChangeArrowheads="1"/>
          </p:cNvSpPr>
          <p:nvPr>
            <p:ph type="dt" idx="1"/>
          </p:nvPr>
        </p:nvSpPr>
        <p:spPr bwMode="auto">
          <a:xfrm>
            <a:off x="3970338" y="0"/>
            <a:ext cx="3052762"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pPr>
              <a:defRPr/>
            </a:pPr>
            <a:endParaRPr lang="en-US" dirty="0"/>
          </a:p>
        </p:txBody>
      </p:sp>
      <p:sp>
        <p:nvSpPr>
          <p:cNvPr id="93188" name="Rectangle 4"/>
          <p:cNvSpPr>
            <a:spLocks noGrp="1" noRot="1" noChangeAspect="1" noChangeArrowheads="1" noTextEdit="1"/>
          </p:cNvSpPr>
          <p:nvPr>
            <p:ph type="sldImg" idx="2"/>
          </p:nvPr>
        </p:nvSpPr>
        <p:spPr bwMode="auto">
          <a:xfrm>
            <a:off x="1138238" y="685800"/>
            <a:ext cx="4673600" cy="3505200"/>
          </a:xfrm>
          <a:prstGeom prst="rect">
            <a:avLst/>
          </a:prstGeom>
          <a:noFill/>
          <a:ln w="9525">
            <a:solidFill>
              <a:srgbClr val="000000"/>
            </a:solidFill>
            <a:miter lim="800000"/>
            <a:headEnd/>
            <a:tailEnd/>
          </a:ln>
        </p:spPr>
      </p:sp>
      <p:sp>
        <p:nvSpPr>
          <p:cNvPr id="67589" name="Rectangle 5"/>
          <p:cNvSpPr>
            <a:spLocks noGrp="1" noChangeArrowheads="1"/>
          </p:cNvSpPr>
          <p:nvPr>
            <p:ph type="body" sz="quarter" idx="3"/>
          </p:nvPr>
        </p:nvSpPr>
        <p:spPr bwMode="auto">
          <a:xfrm>
            <a:off x="917575" y="4419600"/>
            <a:ext cx="5113338" cy="419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7590" name="Rectangle 6"/>
          <p:cNvSpPr>
            <a:spLocks noGrp="1" noChangeArrowheads="1"/>
          </p:cNvSpPr>
          <p:nvPr>
            <p:ph type="ftr" sz="quarter" idx="4"/>
          </p:nvPr>
        </p:nvSpPr>
        <p:spPr bwMode="auto">
          <a:xfrm>
            <a:off x="0" y="8839200"/>
            <a:ext cx="3052763"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pPr>
              <a:defRPr/>
            </a:pPr>
            <a:endParaRPr lang="en-US" dirty="0"/>
          </a:p>
        </p:txBody>
      </p:sp>
      <p:sp>
        <p:nvSpPr>
          <p:cNvPr id="67591" name="Rectangle 7"/>
          <p:cNvSpPr>
            <a:spLocks noGrp="1" noChangeArrowheads="1"/>
          </p:cNvSpPr>
          <p:nvPr>
            <p:ph type="sldNum" sz="quarter" idx="5"/>
          </p:nvPr>
        </p:nvSpPr>
        <p:spPr bwMode="auto">
          <a:xfrm>
            <a:off x="3970338" y="8839200"/>
            <a:ext cx="3052762"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pPr>
              <a:defRPr/>
            </a:pPr>
            <a:fld id="{260BB608-11E1-416E-8D47-F38804E3095B}"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ln/>
        </p:spPr>
      </p:sp>
      <p:sp>
        <p:nvSpPr>
          <p:cNvPr id="94211" name="Notes Placeholder 2"/>
          <p:cNvSpPr>
            <a:spLocks noGrp="1"/>
          </p:cNvSpPr>
          <p:nvPr>
            <p:ph type="body" idx="1"/>
          </p:nvPr>
        </p:nvSpPr>
        <p:spPr>
          <a:noFill/>
          <a:ln/>
        </p:spPr>
        <p:txBody>
          <a:bodyPr/>
          <a:lstStyle/>
          <a:p>
            <a:endParaRPr lang="en-US" dirty="0" smtClean="0"/>
          </a:p>
        </p:txBody>
      </p:sp>
      <p:sp>
        <p:nvSpPr>
          <p:cNvPr id="94212" name="Slide Number Placeholder 3"/>
          <p:cNvSpPr>
            <a:spLocks noGrp="1"/>
          </p:cNvSpPr>
          <p:nvPr>
            <p:ph type="sldNum" sz="quarter" idx="5"/>
          </p:nvPr>
        </p:nvSpPr>
        <p:spPr>
          <a:noFill/>
        </p:spPr>
        <p:txBody>
          <a:bodyPr/>
          <a:lstStyle/>
          <a:p>
            <a:fld id="{5A49BED9-F092-4C7C-AD3B-A3EF96C55B71}" type="slidenum">
              <a:rPr lang="en-US" smtClean="0"/>
              <a:pPr/>
              <a:t>2</a:t>
            </a:fld>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Rot="1" noChangeAspect="1" noChangeArrowheads="1" noTextEdit="1"/>
          </p:cNvSpPr>
          <p:nvPr>
            <p:ph type="sldImg"/>
          </p:nvPr>
        </p:nvSpPr>
        <p:spPr>
          <a:xfrm>
            <a:off x="1177925" y="696913"/>
            <a:ext cx="4641850" cy="3481387"/>
          </a:xfrm>
          <a:ln/>
        </p:spPr>
      </p:sp>
      <p:sp>
        <p:nvSpPr>
          <p:cNvPr id="105475" name="Rectangle 3"/>
          <p:cNvSpPr>
            <a:spLocks noGrp="1" noChangeArrowheads="1"/>
          </p:cNvSpPr>
          <p:nvPr>
            <p:ph type="body" idx="1"/>
          </p:nvPr>
        </p:nvSpPr>
        <p:spPr>
          <a:xfrm>
            <a:off x="700088" y="4410075"/>
            <a:ext cx="5597525" cy="4176713"/>
          </a:xfrm>
          <a:noFill/>
          <a:ln/>
        </p:spPr>
        <p:txBody>
          <a:bodyPr/>
          <a:lstStyle/>
          <a:p>
            <a:r>
              <a:rPr lang="en-US" dirty="0" smtClean="0"/>
              <a:t>Sunday Time of London, 1973 and numerous studies have reproduced the findings.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A classic example of nonverbal communication in action is the John F. Kennedy-Richard Nixon first televised debate in 1960. Nixon was the better debater, and those listening on radio thought he won the debate. But television viewers saw a sweating, uncomfortable Nixon, and a tanned and athletic-looking Jack Kennedy. Clearly, the visual component of public speaking in this contest favored one candidate over the other! </a:t>
            </a:r>
          </a:p>
          <a:p>
            <a:endParaRPr lang="en-US" dirty="0"/>
          </a:p>
        </p:txBody>
      </p:sp>
      <p:sp>
        <p:nvSpPr>
          <p:cNvPr id="4" name="Slide Number Placeholder 3"/>
          <p:cNvSpPr>
            <a:spLocks noGrp="1"/>
          </p:cNvSpPr>
          <p:nvPr>
            <p:ph type="sldNum" sz="quarter" idx="10"/>
          </p:nvPr>
        </p:nvSpPr>
        <p:spPr/>
        <p:txBody>
          <a:bodyPr/>
          <a:lstStyle/>
          <a:p>
            <a:pPr>
              <a:defRPr/>
            </a:pPr>
            <a:fld id="{260BB608-11E1-416E-8D47-F38804E3095B}" type="slidenum">
              <a:rPr lang="en-US" smtClean="0"/>
              <a:pPr>
                <a:defRPr/>
              </a:pPr>
              <a:t>30</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Don’t try to get rid of your nervousness. It can release adrenaline.</a:t>
            </a:r>
          </a:p>
          <a:p>
            <a:endParaRPr lang="en-US" dirty="0"/>
          </a:p>
        </p:txBody>
      </p:sp>
      <p:sp>
        <p:nvSpPr>
          <p:cNvPr id="4" name="Slide Number Placeholder 3"/>
          <p:cNvSpPr>
            <a:spLocks noGrp="1"/>
          </p:cNvSpPr>
          <p:nvPr>
            <p:ph type="sldNum" sz="quarter" idx="10"/>
          </p:nvPr>
        </p:nvSpPr>
        <p:spPr/>
        <p:txBody>
          <a:bodyPr/>
          <a:lstStyle/>
          <a:p>
            <a:pPr>
              <a:defRPr/>
            </a:pPr>
            <a:fld id="{260BB608-11E1-416E-8D47-F38804E3095B}" type="slidenum">
              <a:rPr lang="en-US" smtClean="0"/>
              <a:pPr>
                <a:defRPr/>
              </a:pPr>
              <a:t>33</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Rot="1" noChangeAspect="1" noChangeArrowheads="1" noTextEdit="1"/>
          </p:cNvSpPr>
          <p:nvPr>
            <p:ph type="sldImg"/>
          </p:nvPr>
        </p:nvSpPr>
        <p:spPr>
          <a:xfrm>
            <a:off x="1177925" y="696913"/>
            <a:ext cx="4641850" cy="3481387"/>
          </a:xfrm>
          <a:ln/>
        </p:spPr>
      </p:sp>
      <p:sp>
        <p:nvSpPr>
          <p:cNvPr id="106499" name="Rectangle 3"/>
          <p:cNvSpPr>
            <a:spLocks noGrp="1" noChangeArrowheads="1"/>
          </p:cNvSpPr>
          <p:nvPr>
            <p:ph type="body" idx="1"/>
          </p:nvPr>
        </p:nvSpPr>
        <p:spPr>
          <a:xfrm>
            <a:off x="700088" y="4410075"/>
            <a:ext cx="5597525" cy="4176713"/>
          </a:xfrm>
          <a:noFill/>
          <a:ln/>
        </p:spPr>
        <p:txBody>
          <a:bodyPr/>
          <a:lstStyle/>
          <a:p>
            <a:r>
              <a:rPr lang="en-US" dirty="0" smtClean="0"/>
              <a:t>1700-3500 per teacher average district cost. Most spend 1% annually on professional development. Often implemented with less than 50% integrity.  Sparks &amp; Hirsh, 2008</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Rot="1" noChangeAspect="1" noChangeArrowheads="1" noTextEdit="1"/>
          </p:cNvSpPr>
          <p:nvPr>
            <p:ph type="sldImg"/>
          </p:nvPr>
        </p:nvSpPr>
        <p:spPr>
          <a:xfrm>
            <a:off x="1177925" y="696913"/>
            <a:ext cx="4641850" cy="3481387"/>
          </a:xfrm>
          <a:ln/>
        </p:spPr>
      </p:sp>
      <p:sp>
        <p:nvSpPr>
          <p:cNvPr id="107523" name="Rectangle 3"/>
          <p:cNvSpPr>
            <a:spLocks noGrp="1" noChangeArrowheads="1"/>
          </p:cNvSpPr>
          <p:nvPr>
            <p:ph type="body" idx="1"/>
          </p:nvPr>
        </p:nvSpPr>
        <p:spPr>
          <a:xfrm>
            <a:off x="700088" y="4410075"/>
            <a:ext cx="5597525" cy="4176713"/>
          </a:xfrm>
          <a:noFill/>
          <a:ln/>
        </p:spPr>
        <p:txBody>
          <a:bodyPr/>
          <a:lstStyle/>
          <a:p>
            <a:r>
              <a:rPr lang="en-US" dirty="0" smtClean="0"/>
              <a:t>Creative- send articles, power point tutorials, meetings, boosters, web-site links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xfrm>
            <a:off x="1912938" y="457200"/>
            <a:ext cx="3198812" cy="2398713"/>
          </a:xfrm>
          <a:solidFill>
            <a:srgbClr val="FFFFFF"/>
          </a:solidFill>
          <a:ln/>
        </p:spPr>
      </p:sp>
      <p:sp>
        <p:nvSpPr>
          <p:cNvPr id="95235" name="Text Box 3"/>
          <p:cNvSpPr>
            <a:spLocks noGrp="1" noChangeArrowheads="1"/>
          </p:cNvSpPr>
          <p:nvPr>
            <p:ph type="body" idx="1"/>
          </p:nvPr>
        </p:nvSpPr>
        <p:spPr>
          <a:xfrm>
            <a:off x="700088" y="4410075"/>
            <a:ext cx="5597525" cy="4175125"/>
          </a:xfrm>
          <a:noFill/>
          <a:ln/>
        </p:spPr>
        <p:txBody>
          <a:bodyPr wrap="none" lIns="93400" tIns="46701" rIns="93400" bIns="46701" anchor="ctr"/>
          <a:lstStyle/>
          <a:p>
            <a:r>
              <a:rPr lang="en-US" dirty="0" smtClean="0"/>
              <a:t>Training &amp; Technical assistance sponsored by NC DPI, EC Division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Rot="1" noChangeAspect="1" noChangeArrowheads="1" noTextEdit="1"/>
          </p:cNvSpPr>
          <p:nvPr>
            <p:ph type="sldImg"/>
          </p:nvPr>
        </p:nvSpPr>
        <p:spPr>
          <a:ln/>
        </p:spPr>
      </p:sp>
      <p:sp>
        <p:nvSpPr>
          <p:cNvPr id="97283"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ChangeArrowheads="1" noTextEdit="1"/>
          </p:cNvSpPr>
          <p:nvPr>
            <p:ph type="sldImg"/>
          </p:nvPr>
        </p:nvSpPr>
        <p:spPr>
          <a:ln/>
        </p:spPr>
      </p:sp>
      <p:sp>
        <p:nvSpPr>
          <p:cNvPr id="98307"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Rot="1" noChangeAspect="1" noChangeArrowheads="1" noTextEdit="1"/>
          </p:cNvSpPr>
          <p:nvPr>
            <p:ph type="sldImg"/>
          </p:nvPr>
        </p:nvSpPr>
        <p:spPr>
          <a:ln/>
        </p:spPr>
      </p:sp>
      <p:sp>
        <p:nvSpPr>
          <p:cNvPr id="99331" name="Rectangle 3"/>
          <p:cNvSpPr>
            <a:spLocks noGrp="1" noChangeArrowheads="1"/>
          </p:cNvSpPr>
          <p:nvPr>
            <p:ph type="body" idx="1"/>
          </p:nvPr>
        </p:nvSpPr>
        <p:spPr>
          <a:noFill/>
          <a:ln/>
        </p:spPr>
        <p:txBody>
          <a:bodyPr/>
          <a:lstStyle/>
          <a:p>
            <a:r>
              <a:rPr lang="en-US" dirty="0" smtClean="0"/>
              <a:t>Changes:</a:t>
            </a:r>
          </a:p>
          <a:p>
            <a:r>
              <a:rPr lang="en-US" dirty="0" smtClean="0"/>
              <a:t>A line stating what level of recognition the school is applying for.</a:t>
            </a:r>
          </a:p>
          <a:p>
            <a:endParaRPr lang="en-US" dirty="0" smtClean="0"/>
          </a:p>
          <a:p>
            <a:r>
              <a:rPr lang="en-US" dirty="0" smtClean="0"/>
              <a:t>Clarifications:</a:t>
            </a:r>
          </a:p>
          <a:p>
            <a:r>
              <a:rPr lang="en-US" dirty="0" smtClean="0"/>
              <a:t>Active in Implementation is asking if the Principal is currently active in participation.</a:t>
            </a:r>
          </a:p>
          <a:p>
            <a:r>
              <a:rPr lang="en-US" dirty="0" smtClean="0"/>
              <a:t>When you are checking yes to the question, “Multiple and consecutive data elements are aggregated, reviewed, reported, and showing improvement in behavioral and achievement indicators with multiple year comparisons, you are stating that this has been done and that data is attached to the application.</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ChangeArrowheads="1" noTextEdit="1"/>
          </p:cNvSpPr>
          <p:nvPr>
            <p:ph type="sldImg"/>
          </p:nvPr>
        </p:nvSpPr>
        <p:spPr>
          <a:ln/>
        </p:spPr>
      </p:sp>
      <p:sp>
        <p:nvSpPr>
          <p:cNvPr id="100355"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Rot="1" noChangeAspect="1" noChangeArrowheads="1" noTextEdit="1"/>
          </p:cNvSpPr>
          <p:nvPr>
            <p:ph type="sldImg"/>
          </p:nvPr>
        </p:nvSpPr>
        <p:spPr>
          <a:ln/>
        </p:spPr>
      </p:sp>
      <p:sp>
        <p:nvSpPr>
          <p:cNvPr id="101379"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ChangeArrowheads="1" noTextEdit="1"/>
          </p:cNvSpPr>
          <p:nvPr>
            <p:ph type="sldImg"/>
          </p:nvPr>
        </p:nvSpPr>
        <p:spPr>
          <a:ln/>
        </p:spPr>
      </p:sp>
      <p:sp>
        <p:nvSpPr>
          <p:cNvPr id="103427" name="Rectangle 3"/>
          <p:cNvSpPr>
            <a:spLocks noGrp="1" noChangeArrowheads="1"/>
          </p:cNvSpPr>
          <p:nvPr>
            <p:ph type="body" idx="1"/>
          </p:nvPr>
        </p:nvSpPr>
        <p:spPr>
          <a:noFill/>
          <a:ln/>
        </p:spPr>
        <p:txBody>
          <a:bodyPr/>
          <a:lstStyle/>
          <a:p>
            <a:r>
              <a:rPr lang="en-US" dirty="0" smtClean="0"/>
              <a:t>SET score of 90%</a:t>
            </a:r>
          </a:p>
          <a:p>
            <a:r>
              <a:rPr lang="en-US" dirty="0" smtClean="0"/>
              <a:t>Implementation Inventory at a Level 3</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Rot="1" noChangeAspect="1" noChangeArrowheads="1" noTextEdit="1"/>
          </p:cNvSpPr>
          <p:nvPr>
            <p:ph type="sldImg"/>
          </p:nvPr>
        </p:nvSpPr>
        <p:spPr>
          <a:ln/>
        </p:spPr>
      </p:sp>
      <p:sp>
        <p:nvSpPr>
          <p:cNvPr id="104451" name="Rectangle 3"/>
          <p:cNvSpPr>
            <a:spLocks noGrp="1" noChangeArrowheads="1"/>
          </p:cNvSpPr>
          <p:nvPr>
            <p:ph type="body" idx="1"/>
          </p:nvPr>
        </p:nvSpPr>
        <p:spPr>
          <a:noFill/>
          <a:ln/>
        </p:spPr>
        <p:txBody>
          <a:bodyPr/>
          <a:lstStyle/>
          <a:p>
            <a:pPr eaLnBrk="1" hangingPunct="1"/>
            <a:r>
              <a:rPr lang="en-US" dirty="0" smtClean="0"/>
              <a:t>SAY:  </a:t>
            </a:r>
            <a:r>
              <a:rPr lang="en-US" i="1" dirty="0" smtClean="0"/>
              <a:t>No implementation effort should be conducted without a means of assessing for progress toward action plan goals and objectives. All data mentioned previously that are used for action planning should be included in an on-going data monitoring system for measuring progress.</a:t>
            </a:r>
          </a:p>
          <a:p>
            <a:pPr eaLnBrk="1" hangingPunct="1"/>
            <a:endParaRPr lang="en-US" i="1" dirty="0" smtClean="0"/>
          </a:p>
          <a:p>
            <a:pPr eaLnBrk="1" hangingPunct="1"/>
            <a:r>
              <a:rPr lang="en-US" i="1" dirty="0" smtClean="0"/>
              <a:t>One of the most relevant and commonly available school data-bases is office discipline referrals. To be effective, office discipline referrals must have elements that are clearly defined, have been agreed upon by all staff, and have routines for regular</a:t>
            </a:r>
            <a:r>
              <a:rPr lang="en-US" i="1" baseline="0" dirty="0" smtClean="0"/>
              <a:t> </a:t>
            </a:r>
            <a:r>
              <a:rPr lang="en-US" i="1" dirty="0" smtClean="0"/>
              <a:t>review and decision making. </a:t>
            </a:r>
          </a:p>
          <a:p>
            <a:pPr eaLnBrk="1" hangingPunct="1"/>
            <a:endParaRPr lang="en-US" i="1" dirty="0" smtClean="0"/>
          </a:p>
          <a:p>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3"/>
          <p:cNvSpPr>
            <a:spLocks noGrp="1"/>
          </p:cNvSpPr>
          <p:nvPr>
            <p:ph type="dt" sz="half" idx="10"/>
          </p:nvPr>
        </p:nvSpPr>
        <p:spPr/>
        <p:txBody>
          <a:bodyPr/>
          <a:lstStyle>
            <a:lvl1pPr>
              <a:defRPr/>
            </a:lvl1pPr>
          </a:lstStyle>
          <a:p>
            <a:pPr>
              <a:defRPr/>
            </a:pPr>
            <a:endParaRPr lang="en-US" dirty="0"/>
          </a:p>
        </p:txBody>
      </p:sp>
      <p:sp>
        <p:nvSpPr>
          <p:cNvPr id="5" name="Footer Placeholder 9"/>
          <p:cNvSpPr>
            <a:spLocks noGrp="1"/>
          </p:cNvSpPr>
          <p:nvPr>
            <p:ph type="ftr" sz="quarter" idx="11"/>
          </p:nvPr>
        </p:nvSpPr>
        <p:spPr/>
        <p:txBody>
          <a:bodyPr/>
          <a:lstStyle>
            <a:lvl1pPr>
              <a:defRPr/>
            </a:lvl1pPr>
          </a:lstStyle>
          <a:p>
            <a:pPr>
              <a:defRPr/>
            </a:pPr>
            <a:endParaRPr lang="en-US" dirty="0"/>
          </a:p>
        </p:txBody>
      </p:sp>
      <p:sp>
        <p:nvSpPr>
          <p:cNvPr id="6" name="Slide Number Placeholder 21"/>
          <p:cNvSpPr>
            <a:spLocks noGrp="1"/>
          </p:cNvSpPr>
          <p:nvPr>
            <p:ph type="sldNum" sz="quarter" idx="12"/>
          </p:nvPr>
        </p:nvSpPr>
        <p:spPr/>
        <p:txBody>
          <a:bodyPr/>
          <a:lstStyle>
            <a:lvl1pPr>
              <a:defRPr/>
            </a:lvl1pPr>
          </a:lstStyle>
          <a:p>
            <a:pPr>
              <a:defRPr/>
            </a:pPr>
            <a:fld id="{F87738F7-CA75-4138-8423-A345A75D150D}"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435100" y="274638"/>
            <a:ext cx="749935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1435100" y="1447800"/>
            <a:ext cx="7499350" cy="4800600"/>
          </a:xfrm>
        </p:spPr>
        <p:txBody>
          <a:bodyPr/>
          <a:lstStyle/>
          <a:p>
            <a:pPr lvl="0"/>
            <a:endParaRPr lang="en-US" noProof="0" dirty="0"/>
          </a:p>
        </p:txBody>
      </p:sp>
      <p:sp>
        <p:nvSpPr>
          <p:cNvPr id="4" name="Date Placeholder 23"/>
          <p:cNvSpPr>
            <a:spLocks noGrp="1"/>
          </p:cNvSpPr>
          <p:nvPr>
            <p:ph type="dt" sz="half" idx="10"/>
          </p:nvPr>
        </p:nvSpPr>
        <p:spPr/>
        <p:txBody>
          <a:bodyPr/>
          <a:lstStyle>
            <a:lvl1pPr>
              <a:defRPr/>
            </a:lvl1pPr>
          </a:lstStyle>
          <a:p>
            <a:pPr>
              <a:defRPr/>
            </a:pPr>
            <a:endParaRPr lang="en-US" dirty="0"/>
          </a:p>
        </p:txBody>
      </p:sp>
      <p:sp>
        <p:nvSpPr>
          <p:cNvPr id="5" name="Footer Placeholder 9"/>
          <p:cNvSpPr>
            <a:spLocks noGrp="1"/>
          </p:cNvSpPr>
          <p:nvPr>
            <p:ph type="ftr" sz="quarter" idx="11"/>
          </p:nvPr>
        </p:nvSpPr>
        <p:spPr/>
        <p:txBody>
          <a:bodyPr/>
          <a:lstStyle>
            <a:lvl1pPr>
              <a:defRPr/>
            </a:lvl1pPr>
          </a:lstStyle>
          <a:p>
            <a:pPr>
              <a:defRPr/>
            </a:pPr>
            <a:endParaRPr lang="en-US" dirty="0"/>
          </a:p>
        </p:txBody>
      </p:sp>
      <p:sp>
        <p:nvSpPr>
          <p:cNvPr id="6" name="Slide Number Placeholder 21"/>
          <p:cNvSpPr>
            <a:spLocks noGrp="1"/>
          </p:cNvSpPr>
          <p:nvPr>
            <p:ph type="sldNum" sz="quarter" idx="12"/>
          </p:nvPr>
        </p:nvSpPr>
        <p:spPr/>
        <p:txBody>
          <a:bodyPr/>
          <a:lstStyle>
            <a:lvl1pPr>
              <a:defRPr/>
            </a:lvl1pPr>
          </a:lstStyle>
          <a:p>
            <a:pPr>
              <a:defRPr/>
            </a:pPr>
            <a:fld id="{1CAEDEFA-7B5E-4C71-8E1E-663499FCC984}"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23"/>
          <p:cNvSpPr>
            <a:spLocks noGrp="1"/>
          </p:cNvSpPr>
          <p:nvPr>
            <p:ph type="dt" sz="half" idx="10"/>
          </p:nvPr>
        </p:nvSpPr>
        <p:spPr/>
        <p:txBody>
          <a:bodyPr/>
          <a:lstStyle>
            <a:lvl1pPr>
              <a:defRPr/>
            </a:lvl1pPr>
          </a:lstStyle>
          <a:p>
            <a:pPr>
              <a:defRPr/>
            </a:pPr>
            <a:endParaRPr lang="en-US" dirty="0"/>
          </a:p>
        </p:txBody>
      </p:sp>
      <p:sp>
        <p:nvSpPr>
          <p:cNvPr id="3" name="Footer Placeholder 9"/>
          <p:cNvSpPr>
            <a:spLocks noGrp="1"/>
          </p:cNvSpPr>
          <p:nvPr>
            <p:ph type="ftr" sz="quarter" idx="11"/>
          </p:nvPr>
        </p:nvSpPr>
        <p:spPr/>
        <p:txBody>
          <a:bodyPr/>
          <a:lstStyle>
            <a:lvl1pPr>
              <a:defRPr/>
            </a:lvl1pPr>
          </a:lstStyle>
          <a:p>
            <a:pPr>
              <a:defRPr/>
            </a:pPr>
            <a:endParaRPr lang="en-US" dirty="0"/>
          </a:p>
        </p:txBody>
      </p:sp>
      <p:sp>
        <p:nvSpPr>
          <p:cNvPr id="4" name="Slide Number Placeholder 21"/>
          <p:cNvSpPr>
            <a:spLocks noGrp="1"/>
          </p:cNvSpPr>
          <p:nvPr>
            <p:ph type="sldNum" sz="quarter" idx="12"/>
          </p:nvPr>
        </p:nvSpPr>
        <p:spPr/>
        <p:txBody>
          <a:bodyPr/>
          <a:lstStyle>
            <a:lvl1pPr>
              <a:defRPr/>
            </a:lvl1pPr>
          </a:lstStyle>
          <a:p>
            <a:pPr>
              <a:defRPr/>
            </a:pPr>
            <a:fld id="{75B8F552-F8AC-4987-ABDC-247F4674055D}"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100" y="274638"/>
            <a:ext cx="749935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435100" y="1447800"/>
            <a:ext cx="7499350" cy="2324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435100" y="3924300"/>
            <a:ext cx="7499350" cy="2324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23"/>
          <p:cNvSpPr>
            <a:spLocks noGrp="1"/>
          </p:cNvSpPr>
          <p:nvPr>
            <p:ph type="dt" sz="half" idx="10"/>
          </p:nvPr>
        </p:nvSpPr>
        <p:spPr/>
        <p:txBody>
          <a:bodyPr/>
          <a:lstStyle>
            <a:lvl1pPr>
              <a:defRPr/>
            </a:lvl1pPr>
          </a:lstStyle>
          <a:p>
            <a:pPr>
              <a:defRPr/>
            </a:pPr>
            <a:endParaRPr lang="en-US" dirty="0"/>
          </a:p>
        </p:txBody>
      </p:sp>
      <p:sp>
        <p:nvSpPr>
          <p:cNvPr id="6" name="Footer Placeholder 9"/>
          <p:cNvSpPr>
            <a:spLocks noGrp="1"/>
          </p:cNvSpPr>
          <p:nvPr>
            <p:ph type="ftr" sz="quarter" idx="11"/>
          </p:nvPr>
        </p:nvSpPr>
        <p:spPr/>
        <p:txBody>
          <a:bodyPr/>
          <a:lstStyle>
            <a:lvl1pPr>
              <a:defRPr/>
            </a:lvl1pPr>
          </a:lstStyle>
          <a:p>
            <a:pPr>
              <a:defRPr/>
            </a:pPr>
            <a:endParaRPr lang="en-US" dirty="0"/>
          </a:p>
        </p:txBody>
      </p:sp>
      <p:sp>
        <p:nvSpPr>
          <p:cNvPr id="7" name="Slide Number Placeholder 21"/>
          <p:cNvSpPr>
            <a:spLocks noGrp="1"/>
          </p:cNvSpPr>
          <p:nvPr>
            <p:ph type="sldNum" sz="quarter" idx="12"/>
          </p:nvPr>
        </p:nvSpPr>
        <p:spPr/>
        <p:txBody>
          <a:bodyPr/>
          <a:lstStyle>
            <a:lvl1pPr>
              <a:defRPr/>
            </a:lvl1pPr>
          </a:lstStyle>
          <a:p>
            <a:pPr>
              <a:defRPr/>
            </a:pPr>
            <a:fld id="{47CA397D-2A35-4440-8221-68A6CD826883}" type="slidenum">
              <a:rPr lang="en-US"/>
              <a:pPr>
                <a:defRPr/>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7E2970F3-32E3-4DAC-9F0B-C04481819EB1}" type="datetimeFigureOut">
              <a:rPr lang="en-US"/>
              <a:pPr>
                <a:defRPr/>
              </a:pPr>
              <a:t>7/28/2011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6BB121BC-BA4D-41CD-BAE2-F75982100118}" type="slidenum">
              <a:rPr lang="en-US"/>
              <a:pPr>
                <a:defRPr/>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A1A1369F-1291-4417-B07F-B510A1A337FC}" type="datetimeFigureOut">
              <a:rPr lang="en-US"/>
              <a:pPr>
                <a:defRPr/>
              </a:pPr>
              <a:t>7/28/2011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CB2B7151-9D78-489E-8CDB-72EDB36D5CF9}" type="slidenum">
              <a:rPr lang="en-US"/>
              <a:pPr>
                <a:defRPr/>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0A495090-8389-4878-BA13-CB09B06353EB}" type="datetimeFigureOut">
              <a:rPr lang="en-US"/>
              <a:pPr>
                <a:defRPr/>
              </a:pPr>
              <a:t>7/28/2011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BF0B9942-8F84-4FA6-AF8B-274D86575D09}" type="slidenum">
              <a:rPr lang="en-US"/>
              <a:pPr>
                <a:defRPr/>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EF5273F0-0091-44DB-8A50-DFDDCF327DCE}" type="datetimeFigureOut">
              <a:rPr lang="en-US"/>
              <a:pPr>
                <a:defRPr/>
              </a:pPr>
              <a:t>7/28/2011</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BB186BA8-7D80-4CF2-B5F6-9AB93EB61BA5}" type="slidenum">
              <a:rPr lang="en-US"/>
              <a:pPr>
                <a:defRPr/>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F12BE03E-2CDC-4D7B-AC2C-F5662B8A1060}" type="datetimeFigureOut">
              <a:rPr lang="en-US"/>
              <a:pPr>
                <a:defRPr/>
              </a:pPr>
              <a:t>7/28/2011</a:t>
            </a:fld>
            <a:endParaRPr lang="en-US"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9" name="Rectangle 6"/>
          <p:cNvSpPr>
            <a:spLocks noGrp="1" noChangeArrowheads="1"/>
          </p:cNvSpPr>
          <p:nvPr>
            <p:ph type="sldNum" sz="quarter" idx="12"/>
          </p:nvPr>
        </p:nvSpPr>
        <p:spPr>
          <a:ln/>
        </p:spPr>
        <p:txBody>
          <a:bodyPr/>
          <a:lstStyle>
            <a:lvl1pPr>
              <a:defRPr/>
            </a:lvl1pPr>
          </a:lstStyle>
          <a:p>
            <a:pPr>
              <a:defRPr/>
            </a:pPr>
            <a:fld id="{506CC3FC-E69B-4EC0-849D-F68AD5AB7500}" type="slidenum">
              <a:rPr lang="en-US"/>
              <a:pPr>
                <a:defRPr/>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6AC3233A-9109-4A35-BFE5-50AC7E45A3AA}" type="datetimeFigureOut">
              <a:rPr lang="en-US"/>
              <a:pPr>
                <a:defRPr/>
              </a:pPr>
              <a:t>7/28/2011</a:t>
            </a:fld>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6"/>
          <p:cNvSpPr>
            <a:spLocks noGrp="1" noChangeArrowheads="1"/>
          </p:cNvSpPr>
          <p:nvPr>
            <p:ph type="sldNum" sz="quarter" idx="12"/>
          </p:nvPr>
        </p:nvSpPr>
        <p:spPr>
          <a:ln/>
        </p:spPr>
        <p:txBody>
          <a:bodyPr/>
          <a:lstStyle>
            <a:lvl1pPr>
              <a:defRPr/>
            </a:lvl1pPr>
          </a:lstStyle>
          <a:p>
            <a:pPr>
              <a:defRPr/>
            </a:pPr>
            <a:fld id="{51358348-2B07-4C5C-B4B5-B28D681DEA71}" type="slidenum">
              <a:rPr lang="en-US"/>
              <a:pPr>
                <a:defRPr/>
              </a:pPr>
              <a:t>‹#›</a:t>
            </a:fld>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269EE1A2-F140-43B4-AF8B-D725A6500B28}" type="datetimeFigureOut">
              <a:rPr lang="en-US"/>
              <a:pPr>
                <a:defRPr/>
              </a:pPr>
              <a:t>7/28/2011</a:t>
            </a:fld>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51BF6B3D-82C1-4337-B94E-A0E01F136D78}"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p:cNvSpPr/>
          <p:nvPr/>
        </p:nvSpPr>
        <p:spPr>
          <a:xfrm>
            <a:off x="2282825" y="0"/>
            <a:ext cx="6858000"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defRPr/>
            </a:pPr>
            <a:endParaRPr lang="en-US" dirty="0"/>
          </a:p>
        </p:txBody>
      </p:sp>
      <p:sp>
        <p:nvSpPr>
          <p:cNvPr id="5" name="Rectangle 4"/>
          <p:cNvSpPr/>
          <p:nvPr/>
        </p:nvSpPr>
        <p:spPr bwMode="invGray">
          <a:xfrm>
            <a:off x="2286000" y="0"/>
            <a:ext cx="76200"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defRPr/>
            </a:pPr>
            <a:endParaRPr lang="en-US" dirty="0"/>
          </a:p>
        </p:txBody>
      </p:sp>
      <p:sp>
        <p:nvSpPr>
          <p:cNvPr id="6" name="Oval 5"/>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defRPr/>
            </a:pPr>
            <a:endParaRPr lang="en-US" dirty="0"/>
          </a:p>
        </p:txBody>
      </p:sp>
      <p:sp>
        <p:nvSpPr>
          <p:cNvPr id="7" name="Oval 6"/>
          <p:cNvSpPr/>
          <p:nvPr/>
        </p:nvSpPr>
        <p:spPr>
          <a:xfrm>
            <a:off x="2408238" y="2746375"/>
            <a:ext cx="63500" cy="63500"/>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defRPr/>
            </a:pPr>
            <a:endParaRPr lang="en-US" dirty="0"/>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lang="en-US" smtClean="0"/>
              <a:t>Click to edit Master title style</a:t>
            </a:r>
            <a:endParaRPr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8" name="Date Placeholder 3"/>
          <p:cNvSpPr>
            <a:spLocks noGrp="1"/>
          </p:cNvSpPr>
          <p:nvPr>
            <p:ph type="dt" sz="half" idx="10"/>
          </p:nvPr>
        </p:nvSpPr>
        <p:spPr/>
        <p:txBody>
          <a:bodyPr/>
          <a:lstStyle>
            <a:lvl1pPr>
              <a:defRPr/>
            </a:lvl1pPr>
            <a:extLst/>
          </a:lstStyle>
          <a:p>
            <a:pPr>
              <a:defRPr/>
            </a:pPr>
            <a:endParaRPr lang="en-US" dirty="0"/>
          </a:p>
        </p:txBody>
      </p:sp>
      <p:sp>
        <p:nvSpPr>
          <p:cNvPr id="9" name="Footer Placeholder 4"/>
          <p:cNvSpPr>
            <a:spLocks noGrp="1"/>
          </p:cNvSpPr>
          <p:nvPr>
            <p:ph type="ftr" sz="quarter" idx="11"/>
          </p:nvPr>
        </p:nvSpPr>
        <p:spPr/>
        <p:txBody>
          <a:bodyPr/>
          <a:lstStyle>
            <a:lvl1pPr>
              <a:defRPr/>
            </a:lvl1pPr>
            <a:extLst/>
          </a:lstStyle>
          <a:p>
            <a:pPr>
              <a:defRPr/>
            </a:pPr>
            <a:endParaRPr lang="en-US" dirty="0"/>
          </a:p>
        </p:txBody>
      </p:sp>
      <p:sp>
        <p:nvSpPr>
          <p:cNvPr id="10" name="Slide Number Placeholder 5"/>
          <p:cNvSpPr>
            <a:spLocks noGrp="1"/>
          </p:cNvSpPr>
          <p:nvPr>
            <p:ph type="sldNum" sz="quarter" idx="12"/>
          </p:nvPr>
        </p:nvSpPr>
        <p:spPr/>
        <p:txBody>
          <a:bodyPr/>
          <a:lstStyle>
            <a:lvl1pPr>
              <a:defRPr/>
            </a:lvl1pPr>
            <a:extLst/>
          </a:lstStyle>
          <a:p>
            <a:pPr>
              <a:defRPr/>
            </a:pPr>
            <a:fld id="{F2E90134-A97F-449F-A98B-8AFEEC381BD1}" type="slidenum">
              <a:rPr lang="en-US"/>
              <a:pPr>
                <a:defRPr/>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78A1E48F-08AA-4BF9-B4FA-838D7A2BA798}" type="datetimeFigureOut">
              <a:rPr lang="en-US"/>
              <a:pPr>
                <a:defRPr/>
              </a:pPr>
              <a:t>7/28/2011</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A3E38DD0-EF4A-4895-A625-58B9C8DDB10E}" type="slidenum">
              <a:rPr lang="en-US"/>
              <a:pPr>
                <a:defRPr/>
              </a:pPr>
              <a:t>‹#›</a:t>
            </a:fld>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C3A0A253-0D10-4638-8804-609BB0900DB6}" type="datetimeFigureOut">
              <a:rPr lang="en-US"/>
              <a:pPr>
                <a:defRPr/>
              </a:pPr>
              <a:t>7/28/2011</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7A16732C-4863-43EF-A933-71B2829B12C6}" type="slidenum">
              <a:rPr lang="en-US"/>
              <a:pPr>
                <a:defRPr/>
              </a:pPr>
              <a:t>‹#›</a:t>
            </a:fld>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07368855-1000-447D-9E5C-D90A00C79DEE}" type="datetimeFigureOut">
              <a:rPr lang="en-US"/>
              <a:pPr>
                <a:defRPr/>
              </a:pPr>
              <a:t>7/28/2011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47FEDD7A-747F-4F20-A945-A7B08C4BBA13}" type="slidenum">
              <a:rPr lang="en-US"/>
              <a:pPr>
                <a:defRPr/>
              </a:pPr>
              <a:t>‹#›</a:t>
            </a:fld>
            <a:endParaRPr 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AE8BDD68-E72D-489E-A014-3D0F3B8E7FAF}" type="datetimeFigureOut">
              <a:rPr lang="en-US"/>
              <a:pPr>
                <a:defRPr/>
              </a:pPr>
              <a:t>7/28/2011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20CCF7FA-C72E-403C-B221-8DD179E45686}" type="slidenum">
              <a:rPr lang="en-US"/>
              <a:pPr>
                <a:defRPr/>
              </a:pPr>
              <a:t>‹#›</a:t>
            </a:fld>
            <a:endParaRPr 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044027E2-45C8-4FC9-852D-663C0DA97019}" type="datetimeFigureOut">
              <a:rPr lang="en-US"/>
              <a:pPr>
                <a:defRPr/>
              </a:pPr>
              <a:t>7/28/2011</a:t>
            </a:fld>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6"/>
          <p:cNvSpPr>
            <a:spLocks noGrp="1" noChangeArrowheads="1"/>
          </p:cNvSpPr>
          <p:nvPr>
            <p:ph type="sldNum" sz="quarter" idx="12"/>
          </p:nvPr>
        </p:nvSpPr>
        <p:spPr>
          <a:ln/>
        </p:spPr>
        <p:txBody>
          <a:bodyPr/>
          <a:lstStyle>
            <a:lvl1pPr>
              <a:defRPr/>
            </a:lvl1pPr>
          </a:lstStyle>
          <a:p>
            <a:pPr>
              <a:defRPr/>
            </a:pPr>
            <a:fld id="{D8CB0A43-1C5D-4394-8492-38C53ECD8965}"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lang="en-US" smtClean="0"/>
              <a:t>Click to edit Master title style</a:t>
            </a:r>
            <a:endParaRPr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23"/>
          <p:cNvSpPr>
            <a:spLocks noGrp="1"/>
          </p:cNvSpPr>
          <p:nvPr>
            <p:ph type="dt" sz="half" idx="10"/>
          </p:nvPr>
        </p:nvSpPr>
        <p:spPr/>
        <p:txBody>
          <a:bodyPr/>
          <a:lstStyle>
            <a:lvl1pPr>
              <a:defRPr/>
            </a:lvl1pPr>
          </a:lstStyle>
          <a:p>
            <a:pPr>
              <a:defRPr/>
            </a:pPr>
            <a:endParaRPr lang="en-US" dirty="0"/>
          </a:p>
        </p:txBody>
      </p:sp>
      <p:sp>
        <p:nvSpPr>
          <p:cNvPr id="6" name="Footer Placeholder 9"/>
          <p:cNvSpPr>
            <a:spLocks noGrp="1"/>
          </p:cNvSpPr>
          <p:nvPr>
            <p:ph type="ftr" sz="quarter" idx="11"/>
          </p:nvPr>
        </p:nvSpPr>
        <p:spPr/>
        <p:txBody>
          <a:bodyPr/>
          <a:lstStyle>
            <a:lvl1pPr>
              <a:defRPr/>
            </a:lvl1pPr>
          </a:lstStyle>
          <a:p>
            <a:pPr>
              <a:defRPr/>
            </a:pPr>
            <a:endParaRPr lang="en-US" dirty="0"/>
          </a:p>
        </p:txBody>
      </p:sp>
      <p:sp>
        <p:nvSpPr>
          <p:cNvPr id="7" name="Slide Number Placeholder 21"/>
          <p:cNvSpPr>
            <a:spLocks noGrp="1"/>
          </p:cNvSpPr>
          <p:nvPr>
            <p:ph type="sldNum" sz="quarter" idx="12"/>
          </p:nvPr>
        </p:nvSpPr>
        <p:spPr/>
        <p:txBody>
          <a:bodyPr/>
          <a:lstStyle>
            <a:lvl1pPr>
              <a:defRPr/>
            </a:lvl1pPr>
          </a:lstStyle>
          <a:p>
            <a:pPr>
              <a:defRPr/>
            </a:pPr>
            <a:fld id="{5329B79C-D7A1-4676-800F-2322616B1EE8}"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lstStyle>
            <a:lvl1pPr algn="ctr">
              <a:defRPr sz="4500" b="1" cap="none" baseline="0"/>
            </a:lvl1pPr>
            <a:extLst/>
          </a:lstStyle>
          <a:p>
            <a:r>
              <a:rPr lang="en-US" smtClean="0"/>
              <a:t>Click to edit Master title style</a:t>
            </a:r>
            <a:endParaRPr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extLst/>
          </a:lstStyle>
          <a:p>
            <a:pPr>
              <a:defRPr/>
            </a:pPr>
            <a:endParaRPr lang="en-US" dirty="0"/>
          </a:p>
        </p:txBody>
      </p:sp>
      <p:sp>
        <p:nvSpPr>
          <p:cNvPr id="8" name="Footer Placeholder 7"/>
          <p:cNvSpPr>
            <a:spLocks noGrp="1"/>
          </p:cNvSpPr>
          <p:nvPr>
            <p:ph type="ftr" sz="quarter" idx="11"/>
          </p:nvPr>
        </p:nvSpPr>
        <p:spPr/>
        <p:txBody>
          <a:bodyPr/>
          <a:lstStyle>
            <a:lvl1pPr>
              <a:defRPr/>
            </a:lvl1pPr>
            <a:extLst/>
          </a:lstStyle>
          <a:p>
            <a:pPr>
              <a:defRPr/>
            </a:pPr>
            <a:endParaRPr lang="en-US" dirty="0"/>
          </a:p>
        </p:txBody>
      </p:sp>
      <p:sp>
        <p:nvSpPr>
          <p:cNvPr id="9" name="Slide Number Placeholder 8"/>
          <p:cNvSpPr>
            <a:spLocks noGrp="1"/>
          </p:cNvSpPr>
          <p:nvPr>
            <p:ph type="sldNum" sz="quarter" idx="12"/>
          </p:nvPr>
        </p:nvSpPr>
        <p:spPr/>
        <p:txBody>
          <a:bodyPr/>
          <a:lstStyle>
            <a:lvl1pPr>
              <a:defRPr/>
            </a:lvl1pPr>
            <a:extLst/>
          </a:lstStyle>
          <a:p>
            <a:pPr>
              <a:defRPr/>
            </a:pPr>
            <a:fld id="{7C05A73F-F6BF-49E8-B05B-1C469CAFAE42}"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lang="en-US" smtClean="0"/>
              <a:t>Click to edit Master title style</a:t>
            </a:r>
            <a:endParaRPr lang="en-US"/>
          </a:p>
        </p:txBody>
      </p:sp>
      <p:sp>
        <p:nvSpPr>
          <p:cNvPr id="3" name="Date Placeholder 23"/>
          <p:cNvSpPr>
            <a:spLocks noGrp="1"/>
          </p:cNvSpPr>
          <p:nvPr>
            <p:ph type="dt" sz="half" idx="10"/>
          </p:nvPr>
        </p:nvSpPr>
        <p:spPr/>
        <p:txBody>
          <a:bodyPr/>
          <a:lstStyle>
            <a:lvl1pPr>
              <a:defRPr/>
            </a:lvl1pPr>
          </a:lstStyle>
          <a:p>
            <a:pPr>
              <a:defRPr/>
            </a:pPr>
            <a:endParaRPr lang="en-US" dirty="0"/>
          </a:p>
        </p:txBody>
      </p:sp>
      <p:sp>
        <p:nvSpPr>
          <p:cNvPr id="4" name="Footer Placeholder 9"/>
          <p:cNvSpPr>
            <a:spLocks noGrp="1"/>
          </p:cNvSpPr>
          <p:nvPr>
            <p:ph type="ftr" sz="quarter" idx="11"/>
          </p:nvPr>
        </p:nvSpPr>
        <p:spPr/>
        <p:txBody>
          <a:bodyPr/>
          <a:lstStyle>
            <a:lvl1pPr>
              <a:defRPr/>
            </a:lvl1pPr>
          </a:lstStyle>
          <a:p>
            <a:pPr>
              <a:defRPr/>
            </a:pPr>
            <a:endParaRPr lang="en-US" dirty="0"/>
          </a:p>
        </p:txBody>
      </p:sp>
      <p:sp>
        <p:nvSpPr>
          <p:cNvPr id="5" name="Slide Number Placeholder 21"/>
          <p:cNvSpPr>
            <a:spLocks noGrp="1"/>
          </p:cNvSpPr>
          <p:nvPr>
            <p:ph type="sldNum" sz="quarter" idx="12"/>
          </p:nvPr>
        </p:nvSpPr>
        <p:spPr/>
        <p:txBody>
          <a:bodyPr/>
          <a:lstStyle>
            <a:lvl1pPr>
              <a:defRPr/>
            </a:lvl1pPr>
          </a:lstStyle>
          <a:p>
            <a:pPr>
              <a:defRPr/>
            </a:pPr>
            <a:fld id="{D41483E4-C0A2-4061-903A-07F754B1363C}"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lang="en-US" smtClean="0"/>
              <a:t>Click to edit Master title style</a:t>
            </a:r>
            <a:endParaRPr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extLst/>
          </a:lstStyle>
          <a:p>
            <a:pPr>
              <a:defRPr/>
            </a:pPr>
            <a:endParaRPr lang="en-US" dirty="0"/>
          </a:p>
        </p:txBody>
      </p:sp>
      <p:sp>
        <p:nvSpPr>
          <p:cNvPr id="6" name="Footer Placeholder 5"/>
          <p:cNvSpPr>
            <a:spLocks noGrp="1"/>
          </p:cNvSpPr>
          <p:nvPr>
            <p:ph type="ftr" sz="quarter" idx="11"/>
          </p:nvPr>
        </p:nvSpPr>
        <p:spPr/>
        <p:txBody>
          <a:bodyPr/>
          <a:lstStyle>
            <a:lvl1pPr>
              <a:defRPr/>
            </a:lvl1pPr>
            <a:extLst/>
          </a:lstStyle>
          <a:p>
            <a:pPr>
              <a:defRPr/>
            </a:pPr>
            <a:endParaRPr lang="en-US" dirty="0"/>
          </a:p>
        </p:txBody>
      </p:sp>
      <p:sp>
        <p:nvSpPr>
          <p:cNvPr id="7" name="Slide Number Placeholder 6"/>
          <p:cNvSpPr>
            <a:spLocks noGrp="1"/>
          </p:cNvSpPr>
          <p:nvPr>
            <p:ph type="sldNum" sz="quarter" idx="12"/>
          </p:nvPr>
        </p:nvSpPr>
        <p:spPr/>
        <p:txBody>
          <a:bodyPr/>
          <a:lstStyle>
            <a:lvl1pPr>
              <a:defRPr/>
            </a:lvl1pPr>
            <a:extLst/>
          </a:lstStyle>
          <a:p>
            <a:pPr>
              <a:defRPr/>
            </a:pPr>
            <a:fld id="{947AAD85-7C51-4F9F-9535-9C8EF9180A5C}"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4"/>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tIns="274320">
            <a:normAutofit/>
          </a:bodyPr>
          <a:lstStyle>
            <a:extLst/>
          </a:lstStyle>
          <a:p>
            <a:pPr indent="-283464" algn="l">
              <a:lnSpc>
                <a:spcPts val="3000"/>
              </a:lnSpc>
              <a:spcBef>
                <a:spcPts val="600"/>
              </a:spcBef>
              <a:buClr>
                <a:schemeClr val="accent1"/>
              </a:buClr>
              <a:buSzPct val="80000"/>
              <a:buFont typeface="Wingdings 2"/>
              <a:buNone/>
              <a:defRPr/>
            </a:pPr>
            <a:endParaRPr lang="en-US" sz="3200" dirty="0">
              <a:latin typeface="+mn-lt"/>
            </a:endParaRPr>
          </a:p>
        </p:txBody>
      </p:sp>
      <p:sp>
        <p:nvSpPr>
          <p:cNvPr id="6" name="Flowchart: Process 5"/>
          <p:cNvSpPr/>
          <p:nvPr/>
        </p:nvSpPr>
        <p:spPr>
          <a:xfrm rot="19468671">
            <a:off x="396875" y="954088"/>
            <a:ext cx="685800" cy="204787"/>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defRPr/>
            </a:pPr>
            <a:endParaRPr lang="en-US" dirty="0"/>
          </a:p>
        </p:txBody>
      </p:sp>
      <p:sp>
        <p:nvSpPr>
          <p:cNvPr id="7" name="Flowchart: Process 6"/>
          <p:cNvSpPr/>
          <p:nvPr/>
        </p:nvSpPr>
        <p:spPr>
          <a:xfrm rot="2103354" flipH="1">
            <a:off x="5003800" y="936625"/>
            <a:ext cx="649288" cy="204788"/>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defRPr/>
            </a:pPr>
            <a:endParaRPr lang="en-US" dirty="0"/>
          </a:p>
        </p:txBody>
      </p:sp>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lang="en-US" smtClean="0"/>
              <a:t>Click to edit Master title style</a:t>
            </a:r>
            <a:endParaRPr lang="en-US"/>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tIns="274320">
            <a:normAutofit/>
          </a:bodyPr>
          <a:lstStyle>
            <a:lvl1pPr indent="0">
              <a:buNone/>
              <a:defRPr sz="3200"/>
            </a:lvl1pPr>
            <a:extLst/>
          </a:lstStyle>
          <a:p>
            <a:pPr lvl="0"/>
            <a:r>
              <a:rPr lang="en-US" noProof="0" dirty="0" smtClean="0"/>
              <a:t>Click icon to add picture</a:t>
            </a:r>
            <a:endParaRPr lang="en-US" noProof="0"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a:r>
              <a:rPr lang="en-US" smtClean="0"/>
              <a:t>Click to edit Master text styles</a:t>
            </a:r>
          </a:p>
        </p:txBody>
      </p:sp>
      <p:sp>
        <p:nvSpPr>
          <p:cNvPr id="8" name="Date Placeholder 4"/>
          <p:cNvSpPr>
            <a:spLocks noGrp="1"/>
          </p:cNvSpPr>
          <p:nvPr>
            <p:ph type="dt" sz="half" idx="10"/>
          </p:nvPr>
        </p:nvSpPr>
        <p:spPr/>
        <p:txBody>
          <a:bodyPr/>
          <a:lstStyle>
            <a:lvl1pPr>
              <a:defRPr/>
            </a:lvl1pPr>
            <a:extLst/>
          </a:lstStyle>
          <a:p>
            <a:pPr>
              <a:defRPr/>
            </a:pPr>
            <a:endParaRPr lang="en-US" dirty="0"/>
          </a:p>
        </p:txBody>
      </p:sp>
      <p:sp>
        <p:nvSpPr>
          <p:cNvPr id="9" name="Footer Placeholder 5"/>
          <p:cNvSpPr>
            <a:spLocks noGrp="1"/>
          </p:cNvSpPr>
          <p:nvPr>
            <p:ph type="ftr" sz="quarter" idx="11"/>
          </p:nvPr>
        </p:nvSpPr>
        <p:spPr/>
        <p:txBody>
          <a:bodyPr/>
          <a:lstStyle>
            <a:lvl1pPr>
              <a:defRPr/>
            </a:lvl1pPr>
            <a:extLst/>
          </a:lstStyle>
          <a:p>
            <a:pPr>
              <a:defRPr/>
            </a:pPr>
            <a:endParaRPr lang="en-US" dirty="0"/>
          </a:p>
        </p:txBody>
      </p:sp>
      <p:sp>
        <p:nvSpPr>
          <p:cNvPr id="10" name="Slide Number Placeholder 6"/>
          <p:cNvSpPr>
            <a:spLocks noGrp="1"/>
          </p:cNvSpPr>
          <p:nvPr>
            <p:ph type="sldNum" sz="quarter" idx="12"/>
          </p:nvPr>
        </p:nvSpPr>
        <p:spPr/>
        <p:txBody>
          <a:bodyPr/>
          <a:lstStyle>
            <a:lvl1pPr>
              <a:defRPr/>
            </a:lvl1pPr>
            <a:extLst/>
          </a:lstStyle>
          <a:p>
            <a:pPr>
              <a:defRPr/>
            </a:pPr>
            <a:fld id="{253077D6-CA05-46A2-938F-89DE522E6882}"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3"/>
          <p:cNvSpPr>
            <a:spLocks noGrp="1"/>
          </p:cNvSpPr>
          <p:nvPr>
            <p:ph type="dt" sz="half" idx="10"/>
          </p:nvPr>
        </p:nvSpPr>
        <p:spPr/>
        <p:txBody>
          <a:bodyPr/>
          <a:lstStyle>
            <a:lvl1pPr>
              <a:defRPr/>
            </a:lvl1pPr>
          </a:lstStyle>
          <a:p>
            <a:pPr>
              <a:defRPr/>
            </a:pPr>
            <a:endParaRPr lang="en-US" dirty="0"/>
          </a:p>
        </p:txBody>
      </p:sp>
      <p:sp>
        <p:nvSpPr>
          <p:cNvPr id="5" name="Footer Placeholder 9"/>
          <p:cNvSpPr>
            <a:spLocks noGrp="1"/>
          </p:cNvSpPr>
          <p:nvPr>
            <p:ph type="ftr" sz="quarter" idx="11"/>
          </p:nvPr>
        </p:nvSpPr>
        <p:spPr/>
        <p:txBody>
          <a:bodyPr/>
          <a:lstStyle>
            <a:lvl1pPr>
              <a:defRPr/>
            </a:lvl1pPr>
          </a:lstStyle>
          <a:p>
            <a:pPr>
              <a:defRPr/>
            </a:pPr>
            <a:endParaRPr lang="en-US" dirty="0"/>
          </a:p>
        </p:txBody>
      </p:sp>
      <p:sp>
        <p:nvSpPr>
          <p:cNvPr id="6" name="Slide Number Placeholder 21"/>
          <p:cNvSpPr>
            <a:spLocks noGrp="1"/>
          </p:cNvSpPr>
          <p:nvPr>
            <p:ph type="sldNum" sz="quarter" idx="12"/>
          </p:nvPr>
        </p:nvSpPr>
        <p:spPr/>
        <p:txBody>
          <a:bodyPr/>
          <a:lstStyle>
            <a:lvl1pPr>
              <a:defRPr/>
            </a:lvl1pPr>
          </a:lstStyle>
          <a:p>
            <a:pPr>
              <a:defRPr/>
            </a:pPr>
            <a:fld id="{C561C939-CC72-4347-86D9-2E30D4ED5C91}"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3"/>
          <p:cNvSpPr>
            <a:spLocks noGrp="1"/>
          </p:cNvSpPr>
          <p:nvPr>
            <p:ph type="dt" sz="half" idx="10"/>
          </p:nvPr>
        </p:nvSpPr>
        <p:spPr/>
        <p:txBody>
          <a:bodyPr/>
          <a:lstStyle>
            <a:lvl1pPr>
              <a:defRPr/>
            </a:lvl1pPr>
          </a:lstStyle>
          <a:p>
            <a:pPr>
              <a:defRPr/>
            </a:pPr>
            <a:endParaRPr lang="en-US" dirty="0"/>
          </a:p>
        </p:txBody>
      </p:sp>
      <p:sp>
        <p:nvSpPr>
          <p:cNvPr id="5" name="Footer Placeholder 9"/>
          <p:cNvSpPr>
            <a:spLocks noGrp="1"/>
          </p:cNvSpPr>
          <p:nvPr>
            <p:ph type="ftr" sz="quarter" idx="11"/>
          </p:nvPr>
        </p:nvSpPr>
        <p:spPr/>
        <p:txBody>
          <a:bodyPr/>
          <a:lstStyle>
            <a:lvl1pPr>
              <a:defRPr/>
            </a:lvl1pPr>
          </a:lstStyle>
          <a:p>
            <a:pPr>
              <a:defRPr/>
            </a:pPr>
            <a:endParaRPr lang="en-US" dirty="0"/>
          </a:p>
        </p:txBody>
      </p:sp>
      <p:sp>
        <p:nvSpPr>
          <p:cNvPr id="6" name="Slide Number Placeholder 21"/>
          <p:cNvSpPr>
            <a:spLocks noGrp="1"/>
          </p:cNvSpPr>
          <p:nvPr>
            <p:ph type="sldNum" sz="quarter" idx="12"/>
          </p:nvPr>
        </p:nvSpPr>
        <p:spPr/>
        <p:txBody>
          <a:bodyPr/>
          <a:lstStyle>
            <a:lvl1pPr>
              <a:defRPr/>
            </a:lvl1pPr>
          </a:lstStyle>
          <a:p>
            <a:pPr>
              <a:defRPr/>
            </a:pPr>
            <a:fld id="{360602E1-4A71-4870-A2F6-55E0AF65A86F}"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75" y="-815975"/>
            <a:ext cx="1638300" cy="1638300"/>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defRPr/>
            </a:pPr>
            <a:endParaRPr lang="en-US" dirty="0"/>
          </a:p>
        </p:txBody>
      </p:sp>
      <p:sp>
        <p:nvSpPr>
          <p:cNvPr id="8" name="Oval 7"/>
          <p:cNvSpPr/>
          <p:nvPr/>
        </p:nvSpPr>
        <p:spPr>
          <a:xfrm>
            <a:off x="168275" y="20638"/>
            <a:ext cx="1703388" cy="1703387"/>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defRPr/>
            </a:pPr>
            <a:endParaRPr lang="en-US" dirty="0"/>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defRPr/>
            </a:pPr>
            <a:endParaRPr lang="en-US" dirty="0"/>
          </a:p>
        </p:txBody>
      </p:sp>
      <p:sp>
        <p:nvSpPr>
          <p:cNvPr id="12" name="Rectangle 11"/>
          <p:cNvSpPr/>
          <p:nvPr/>
        </p:nvSpPr>
        <p:spPr>
          <a:xfrm>
            <a:off x="1012825" y="0"/>
            <a:ext cx="8131175"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defRPr/>
            </a:pPr>
            <a:endParaRPr lang="en-US" dirty="0"/>
          </a:p>
        </p:txBody>
      </p:sp>
      <p:sp>
        <p:nvSpPr>
          <p:cNvPr id="5" name="Title Placeholder 4"/>
          <p:cNvSpPr>
            <a:spLocks noGrp="1"/>
          </p:cNvSpPr>
          <p:nvPr>
            <p:ph type="title"/>
          </p:nvPr>
        </p:nvSpPr>
        <p:spPr>
          <a:xfrm>
            <a:off x="1435100" y="274638"/>
            <a:ext cx="7499350" cy="1143000"/>
          </a:xfrm>
          <a:prstGeom prst="rect">
            <a:avLst/>
          </a:prstGeom>
        </p:spPr>
        <p:txBody>
          <a:bodyPr vert="horz" wrap="square" lIns="91440" tIns="45720" rIns="91440" bIns="45720" numCol="1" anchor="ctr" anchorCtr="0" compatLnSpc="1">
            <a:prstTxWarp prst="textNoShape">
              <a:avLst/>
            </a:prstTxWarp>
            <a:normAutofit/>
          </a:bodyPr>
          <a:lstStyle/>
          <a:p>
            <a:pPr lvl="0"/>
            <a:r>
              <a:rPr lang="en-US" smtClean="0"/>
              <a:t>Click to edit Master title style</a:t>
            </a:r>
          </a:p>
        </p:txBody>
      </p:sp>
      <p:sp>
        <p:nvSpPr>
          <p:cNvPr id="3081" name="Text Placeholder 8"/>
          <p:cNvSpPr>
            <a:spLocks noGrp="1"/>
          </p:cNvSpPr>
          <p:nvPr>
            <p:ph type="body" idx="1"/>
          </p:nvPr>
        </p:nvSpPr>
        <p:spPr bwMode="auto">
          <a:xfrm>
            <a:off x="1435100" y="1447800"/>
            <a:ext cx="7499350" cy="4800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pPr>
              <a:defRPr/>
            </a:pPr>
            <a:endParaRPr lang="en-US" dirty="0"/>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pPr>
              <a:defRPr/>
            </a:pPr>
            <a:endParaRPr lang="en-US" dirty="0"/>
          </a:p>
        </p:txBody>
      </p:sp>
      <p:sp>
        <p:nvSpPr>
          <p:cNvPr id="22" name="Slide Number Placeholder 21"/>
          <p:cNvSpPr>
            <a:spLocks noGrp="1"/>
          </p:cNvSpPr>
          <p:nvPr>
            <p:ph type="sldNum" sz="quarter" idx="4"/>
          </p:nvPr>
        </p:nvSpPr>
        <p:spPr>
          <a:xfrm>
            <a:off x="8613775"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pPr>
              <a:defRPr/>
            </a:pPr>
            <a:fld id="{6782C0BB-C659-4399-9740-BA0B749B2346}" type="slidenum">
              <a:rPr lang="en-US"/>
              <a:pPr>
                <a:defRPr/>
              </a:pPr>
              <a:t>‹#›</a:t>
            </a:fld>
            <a:endParaRPr lang="en-US" dirty="0"/>
          </a:p>
        </p:txBody>
      </p:sp>
      <p:sp>
        <p:nvSpPr>
          <p:cNvPr id="15" name="Rectangle 14"/>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defRPr/>
            </a:pPr>
            <a:endParaRPr lang="en-US" dirty="0"/>
          </a:p>
        </p:txBody>
      </p:sp>
    </p:spTree>
  </p:cSld>
  <p:clrMap bg1="lt1" tx1="dk1" bg2="lt2" tx2="dk2" accent1="accent1" accent2="accent2" accent3="accent3" accent4="accent4" accent5="accent5" accent6="accent6" hlink="hlink" folHlink="folHlink"/>
  <p:sldLayoutIdLst>
    <p:sldLayoutId id="2147483746" r:id="rId1"/>
    <p:sldLayoutId id="2147483766" r:id="rId2"/>
    <p:sldLayoutId id="2147483747" r:id="rId3"/>
    <p:sldLayoutId id="2147483767" r:id="rId4"/>
    <p:sldLayoutId id="2147483748" r:id="rId5"/>
    <p:sldLayoutId id="2147483768" r:id="rId6"/>
    <p:sldLayoutId id="2147483769" r:id="rId7"/>
    <p:sldLayoutId id="2147483749" r:id="rId8"/>
    <p:sldLayoutId id="2147483750" r:id="rId9"/>
    <p:sldLayoutId id="2147483751" r:id="rId10"/>
    <p:sldLayoutId id="2147483752" r:id="rId11"/>
    <p:sldLayoutId id="2147483753" r:id="rId12"/>
  </p:sldLayoutIdLst>
  <p:txStyles>
    <p:titleStyle>
      <a:lvl1pPr algn="l" rtl="0" eaLnBrk="0" fontAlgn="base" hangingPunct="0">
        <a:spcBef>
          <a:spcPct val="0"/>
        </a:spcBef>
        <a:spcAft>
          <a:spcPct val="0"/>
        </a:spcAft>
        <a:defRPr sz="4300" u="sng" kern="1200">
          <a:solidFill>
            <a:srgbClr val="572314"/>
          </a:solidFill>
          <a:effectLst>
            <a:outerShdw blurRad="38100" dist="38100" dir="2700000" algn="tl">
              <a:srgbClr val="C0C0C0"/>
            </a:outerShdw>
          </a:effectLst>
          <a:latin typeface="Californian FB" pitchFamily="18" charset="0"/>
          <a:ea typeface="+mj-ea"/>
          <a:cs typeface="+mj-cs"/>
        </a:defRPr>
      </a:lvl1pPr>
      <a:lvl2pPr algn="l" rtl="0" eaLnBrk="0" fontAlgn="base" hangingPunct="0">
        <a:spcBef>
          <a:spcPct val="0"/>
        </a:spcBef>
        <a:spcAft>
          <a:spcPct val="0"/>
        </a:spcAft>
        <a:defRPr sz="4300" u="sng">
          <a:solidFill>
            <a:srgbClr val="572314"/>
          </a:solidFill>
          <a:effectLst>
            <a:outerShdw blurRad="38100" dist="38100" dir="2700000" algn="tl">
              <a:srgbClr val="C0C0C0"/>
            </a:outerShdw>
          </a:effectLst>
          <a:latin typeface="Californian FB" pitchFamily="18" charset="0"/>
        </a:defRPr>
      </a:lvl2pPr>
      <a:lvl3pPr algn="l" rtl="0" eaLnBrk="0" fontAlgn="base" hangingPunct="0">
        <a:spcBef>
          <a:spcPct val="0"/>
        </a:spcBef>
        <a:spcAft>
          <a:spcPct val="0"/>
        </a:spcAft>
        <a:defRPr sz="4300" u="sng">
          <a:solidFill>
            <a:srgbClr val="572314"/>
          </a:solidFill>
          <a:effectLst>
            <a:outerShdw blurRad="38100" dist="38100" dir="2700000" algn="tl">
              <a:srgbClr val="C0C0C0"/>
            </a:outerShdw>
          </a:effectLst>
          <a:latin typeface="Californian FB" pitchFamily="18" charset="0"/>
        </a:defRPr>
      </a:lvl3pPr>
      <a:lvl4pPr algn="l" rtl="0" eaLnBrk="0" fontAlgn="base" hangingPunct="0">
        <a:spcBef>
          <a:spcPct val="0"/>
        </a:spcBef>
        <a:spcAft>
          <a:spcPct val="0"/>
        </a:spcAft>
        <a:defRPr sz="4300" u="sng">
          <a:solidFill>
            <a:srgbClr val="572314"/>
          </a:solidFill>
          <a:effectLst>
            <a:outerShdw blurRad="38100" dist="38100" dir="2700000" algn="tl">
              <a:srgbClr val="C0C0C0"/>
            </a:outerShdw>
          </a:effectLst>
          <a:latin typeface="Californian FB" pitchFamily="18" charset="0"/>
        </a:defRPr>
      </a:lvl4pPr>
      <a:lvl5pPr algn="l" rtl="0" eaLnBrk="0" fontAlgn="base" hangingPunct="0">
        <a:spcBef>
          <a:spcPct val="0"/>
        </a:spcBef>
        <a:spcAft>
          <a:spcPct val="0"/>
        </a:spcAft>
        <a:defRPr sz="4300" u="sng">
          <a:solidFill>
            <a:srgbClr val="572314"/>
          </a:solidFill>
          <a:effectLst>
            <a:outerShdw blurRad="38100" dist="38100" dir="2700000" algn="tl">
              <a:srgbClr val="C0C0C0"/>
            </a:outerShdw>
          </a:effectLst>
          <a:latin typeface="Californian FB" pitchFamily="18" charset="0"/>
        </a:defRPr>
      </a:lvl5pPr>
      <a:lvl6pPr marL="457200" algn="l" rtl="0" fontAlgn="base">
        <a:spcBef>
          <a:spcPct val="0"/>
        </a:spcBef>
        <a:spcAft>
          <a:spcPct val="0"/>
        </a:spcAft>
        <a:defRPr sz="4300">
          <a:solidFill>
            <a:srgbClr val="572314"/>
          </a:solidFill>
          <a:latin typeface="Gill Sans MT" pitchFamily="34" charset="0"/>
        </a:defRPr>
      </a:lvl6pPr>
      <a:lvl7pPr marL="914400" algn="l" rtl="0" fontAlgn="base">
        <a:spcBef>
          <a:spcPct val="0"/>
        </a:spcBef>
        <a:spcAft>
          <a:spcPct val="0"/>
        </a:spcAft>
        <a:defRPr sz="4300">
          <a:solidFill>
            <a:srgbClr val="572314"/>
          </a:solidFill>
          <a:latin typeface="Gill Sans MT" pitchFamily="34" charset="0"/>
        </a:defRPr>
      </a:lvl7pPr>
      <a:lvl8pPr marL="1371600" algn="l" rtl="0" fontAlgn="base">
        <a:spcBef>
          <a:spcPct val="0"/>
        </a:spcBef>
        <a:spcAft>
          <a:spcPct val="0"/>
        </a:spcAft>
        <a:defRPr sz="4300">
          <a:solidFill>
            <a:srgbClr val="572314"/>
          </a:solidFill>
          <a:latin typeface="Gill Sans MT" pitchFamily="34" charset="0"/>
        </a:defRPr>
      </a:lvl8pPr>
      <a:lvl9pPr marL="1828800" algn="l" rtl="0" fontAlgn="base">
        <a:spcBef>
          <a:spcPct val="0"/>
        </a:spcBef>
        <a:spcAft>
          <a:spcPct val="0"/>
        </a:spcAft>
        <a:defRPr sz="4300">
          <a:solidFill>
            <a:srgbClr val="572314"/>
          </a:solidFill>
          <a:latin typeface="Gill Sans MT" pitchFamily="34" charset="0"/>
        </a:defRPr>
      </a:lvl9pPr>
      <a:extLst/>
    </p:titleStyle>
    <p:bodyStyle>
      <a:lvl1pPr marL="365125" indent="-282575" algn="l" rtl="0" eaLnBrk="0" fontAlgn="base" hangingPunct="0">
        <a:spcBef>
          <a:spcPts val="600"/>
        </a:spcBef>
        <a:spcAft>
          <a:spcPct val="0"/>
        </a:spcAft>
        <a:buClr>
          <a:schemeClr val="accent1"/>
        </a:buClr>
        <a:buSzPct val="80000"/>
        <a:buFont typeface="Wingdings 2" pitchFamily="18" charset="2"/>
        <a:buChar char=""/>
        <a:defRPr sz="3200" kern="1200">
          <a:solidFill>
            <a:schemeClr val="tx1"/>
          </a:solidFill>
          <a:latin typeface="Californian FB" pitchFamily="18" charset="0"/>
          <a:ea typeface="+mn-ea"/>
          <a:cs typeface="+mn-cs"/>
        </a:defRPr>
      </a:lvl1pPr>
      <a:lvl2pPr marL="639763" indent="-236538" algn="l" rtl="0" eaLnBrk="0" fontAlgn="base" hangingPunct="0">
        <a:spcBef>
          <a:spcPts val="550"/>
        </a:spcBef>
        <a:spcAft>
          <a:spcPct val="0"/>
        </a:spcAft>
        <a:buClr>
          <a:schemeClr val="accent1"/>
        </a:buClr>
        <a:buFont typeface="Verdana" pitchFamily="34" charset="0"/>
        <a:buChar char="◦"/>
        <a:defRPr sz="2800" kern="1200">
          <a:solidFill>
            <a:schemeClr val="tx1"/>
          </a:solidFill>
          <a:latin typeface="Californian FB" pitchFamily="18" charset="0"/>
          <a:ea typeface="+mn-ea"/>
          <a:cs typeface="+mn-cs"/>
        </a:defRPr>
      </a:lvl2pPr>
      <a:lvl3pPr marL="885825" indent="-228600" algn="l"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Californian FB" pitchFamily="18" charset="0"/>
          <a:ea typeface="+mn-ea"/>
          <a:cs typeface="+mn-cs"/>
        </a:defRPr>
      </a:lvl3pPr>
      <a:lvl4pPr marL="1096963" indent="-173038" algn="l" rtl="0" eaLnBrk="0" fontAlgn="base" hangingPunct="0">
        <a:spcBef>
          <a:spcPct val="20000"/>
        </a:spcBef>
        <a:spcAft>
          <a:spcPct val="0"/>
        </a:spcAft>
        <a:buClr>
          <a:srgbClr val="C32D2E"/>
        </a:buClr>
        <a:buFont typeface="Wingdings 2" pitchFamily="18" charset="2"/>
        <a:buChar char=""/>
        <a:defRPr sz="2000" kern="1200">
          <a:solidFill>
            <a:schemeClr val="tx1"/>
          </a:solidFill>
          <a:latin typeface="Californian FB" pitchFamily="18" charset="0"/>
          <a:ea typeface="+mn-ea"/>
          <a:cs typeface="+mn-cs"/>
        </a:defRPr>
      </a:lvl4pPr>
      <a:lvl5pPr marL="1296988" indent="-182563" algn="l" rtl="0" eaLnBrk="0" fontAlgn="base" hangingPunct="0">
        <a:spcBef>
          <a:spcPct val="20000"/>
        </a:spcBef>
        <a:spcAft>
          <a:spcPct val="0"/>
        </a:spcAft>
        <a:buClr>
          <a:srgbClr val="84AA33"/>
        </a:buClr>
        <a:buFont typeface="Wingdings 2" pitchFamily="18" charset="2"/>
        <a:buChar char=""/>
        <a:defRPr sz="2000" kern="1200">
          <a:solidFill>
            <a:schemeClr val="tx1"/>
          </a:solidFill>
          <a:latin typeface="Californian FB" pitchFamily="18" charset="0"/>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099"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0890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smtClean="0"/>
            </a:lvl1pPr>
          </a:lstStyle>
          <a:p>
            <a:pPr>
              <a:defRPr/>
            </a:pPr>
            <a:fld id="{F46B21BE-ECCD-4351-B4D2-F4FC4982CC50}" type="datetimeFigureOut">
              <a:rPr lang="en-US"/>
              <a:pPr>
                <a:defRPr/>
              </a:pPr>
              <a:t>7/28/2011</a:t>
            </a:fld>
            <a:endParaRPr lang="en-US" dirty="0"/>
          </a:p>
        </p:txBody>
      </p:sp>
      <p:sp>
        <p:nvSpPr>
          <p:cNvPr id="20890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US" dirty="0"/>
          </a:p>
        </p:txBody>
      </p:sp>
      <p:sp>
        <p:nvSpPr>
          <p:cNvPr id="208902"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D1D5E961-CAC3-41AE-AE57-C6E09DC8FC55}"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 id="2147483765"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hyperlink" Target="../../../My%20Music/hitler.flv" TargetMode="External"/><Relationship Id="rId2" Type="http://schemas.openxmlformats.org/officeDocument/2006/relationships/hyperlink" Target="../../../My%20Music/i%20have%20a%20dream.flv" TargetMode="Externa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9.x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2" Type="http://schemas.openxmlformats.org/officeDocument/2006/relationships/hyperlink" Target="http://www.brainyquote.com/quotes/quotes/m/michelange386135.html" TargetMode="External"/><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23.wmf"/><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slideLayout" Target="../slideLayouts/slideLayout14.xml"/><Relationship Id="rId1" Type="http://schemas.openxmlformats.org/officeDocument/2006/relationships/audio" Target="file:///C:\Documents%20and%20Settings\cmccamish.MGSD\My%20Documents\My%20Pictures\Microsoft%20Clip%20Organizer\j0388475.wav" TargetMode="External"/><Relationship Id="rId4" Type="http://schemas.openxmlformats.org/officeDocument/2006/relationships/image" Target="../media/image27.png"/></Relationships>
</file>

<file path=ppt/slides/_rels/slide4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29.wmf"/><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2" Type="http://schemas.openxmlformats.org/officeDocument/2006/relationships/hyperlink" Target="http://www.brainyquote.com/quotes/quotes/a/abrahamlin103535.html" TargetMode="Externa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3.xml.rels><?xml version="1.0" encoding="UTF-8" standalone="yes"?>
<Relationships xmlns="http://schemas.openxmlformats.org/package/2006/relationships"><Relationship Id="rId3" Type="http://schemas.openxmlformats.org/officeDocument/2006/relationships/image" Target="../media/image40.wmf"/><Relationship Id="rId2" Type="http://schemas.openxmlformats.org/officeDocument/2006/relationships/image" Target="../media/image39.wmf"/><Relationship Id="rId1" Type="http://schemas.openxmlformats.org/officeDocument/2006/relationships/slideLayout" Target="../slideLayouts/slideLayout14.xml"/><Relationship Id="rId4" Type="http://schemas.openxmlformats.org/officeDocument/2006/relationships/image" Target="../media/image41.wmf"/></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5.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7.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4.xml"/></Relationships>
</file>

<file path=ppt/slides/_rels/slide68.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4.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45.wmf"/><Relationship Id="rId1" Type="http://schemas.openxmlformats.org/officeDocument/2006/relationships/slideLayout" Target="../slideLayouts/slideLayout14.xml"/></Relationships>
</file>

<file path=ppt/slides/_rels/slide71.xml.rels><?xml version="1.0" encoding="UTF-8" standalone="yes"?>
<Relationships xmlns="http://schemas.openxmlformats.org/package/2006/relationships"><Relationship Id="rId2" Type="http://schemas.openxmlformats.org/officeDocument/2006/relationships/image" Target="../media/image46.wmf"/><Relationship Id="rId1" Type="http://schemas.openxmlformats.org/officeDocument/2006/relationships/slideLayout" Target="../slideLayouts/slideLayout14.xml"/></Relationships>
</file>

<file path=ppt/slides/_rels/slide72.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4.xml"/></Relationships>
</file>

<file path=ppt/slides/_rels/slide73.xml.rels><?xml version="1.0" encoding="UTF-8" standalone="yes"?>
<Relationships xmlns="http://schemas.openxmlformats.org/package/2006/relationships"><Relationship Id="rId2" Type="http://schemas.openxmlformats.org/officeDocument/2006/relationships/image" Target="../media/image48.wmf"/><Relationship Id="rId1" Type="http://schemas.openxmlformats.org/officeDocument/2006/relationships/slideLayout" Target="../slideLayouts/slideLayout14.xml"/></Relationships>
</file>

<file path=ppt/slides/_rels/slide74.xml.rels><?xml version="1.0" encoding="UTF-8" standalone="yes"?>
<Relationships xmlns="http://schemas.openxmlformats.org/package/2006/relationships"><Relationship Id="rId2" Type="http://schemas.openxmlformats.org/officeDocument/2006/relationships/image" Target="../media/image49.wmf"/><Relationship Id="rId1" Type="http://schemas.openxmlformats.org/officeDocument/2006/relationships/slideLayout" Target="../slideLayouts/slideLayout14.xml"/></Relationships>
</file>

<file path=ppt/slides/_rels/slide75.xml.rels><?xml version="1.0" encoding="UTF-8" standalone="yes"?>
<Relationships xmlns="http://schemas.openxmlformats.org/package/2006/relationships"><Relationship Id="rId2" Type="http://schemas.openxmlformats.org/officeDocument/2006/relationships/hyperlink" Target="http://www.ncpublicschools.org/profdev/" TargetMode="External"/><Relationship Id="rId1" Type="http://schemas.openxmlformats.org/officeDocument/2006/relationships/slideLayout" Target="../slideLayouts/slideLayout14.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7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3" Type="http://schemas.openxmlformats.org/officeDocument/2006/relationships/hyperlink" Target="http://www.themoriningnews.org/" TargetMode="External"/><Relationship Id="rId2" Type="http://schemas.openxmlformats.org/officeDocument/2006/relationships/hyperlink" Target="http://www.nsdc.org/library/authors/NSDCPlan.cfm" TargetMode="External"/><Relationship Id="rId1" Type="http://schemas.openxmlformats.org/officeDocument/2006/relationships/slideLayout" Target="../slideLayouts/slideLayout14.xml"/><Relationship Id="rId4" Type="http://schemas.openxmlformats.org/officeDocument/2006/relationships/hyperlink" Target="http://www.ncpublicschools.org/profdev/" TargetMode="Externa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1.xml"/><Relationship Id="rId1" Type="http://schemas.openxmlformats.org/officeDocument/2006/relationships/vmlDrawing" Target="../drawings/vmlDrawing1.vml"/><Relationship Id="rId4" Type="http://schemas.openxmlformats.org/officeDocument/2006/relationships/oleObject" Target="../embeddings/Microsoft_Office_Word_97_-_2003_Document1.doc"/></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1.xml"/><Relationship Id="rId1" Type="http://schemas.openxmlformats.org/officeDocument/2006/relationships/vmlDrawing" Target="../drawings/vmlDrawing2.vml"/><Relationship Id="rId4" Type="http://schemas.openxmlformats.org/officeDocument/2006/relationships/oleObject" Target="../embeddings/Microsoft_Office_Word_97_-_2003_Document2.doc"/></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0" y="274320"/>
            <a:ext cx="9144000" cy="1143000"/>
          </a:xfrm>
        </p:spPr>
        <p:txBody>
          <a:bodyPr/>
          <a:lstStyle/>
          <a:p>
            <a:pPr algn="ctr"/>
            <a:r>
              <a:rPr lang="en-US" dirty="0"/>
              <a:t>PBIS Trainer Boot Camp</a:t>
            </a:r>
            <a:endParaRPr lang="en-US" dirty="0"/>
          </a:p>
        </p:txBody>
      </p:sp>
      <p:pic>
        <p:nvPicPr>
          <p:cNvPr id="5" name="Picture 4" descr="nc pbis logo may 10.JPG"/>
          <p:cNvPicPr>
            <a:picLocks noChangeAspect="1"/>
          </p:cNvPicPr>
          <p:nvPr/>
        </p:nvPicPr>
        <p:blipFill>
          <a:blip r:embed="rId2" cstate="print"/>
          <a:stretch>
            <a:fillRect/>
          </a:stretch>
        </p:blipFill>
        <p:spPr>
          <a:xfrm>
            <a:off x="2552700" y="1828800"/>
            <a:ext cx="4038600" cy="40386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p:cNvSpPr>
          <p:nvPr>
            <p:ph type="title" idx="4294967295"/>
          </p:nvPr>
        </p:nvSpPr>
        <p:spPr bwMode="auto">
          <a:xfrm>
            <a:off x="685800" y="1066800"/>
            <a:ext cx="4648200" cy="3733800"/>
          </a:xfrm>
          <a:noFill/>
        </p:spPr>
        <p:txBody>
          <a:bodyPr/>
          <a:lstStyle/>
          <a:p>
            <a:pPr algn="ctr"/>
            <a:r>
              <a:rPr lang="en-US" sz="4800" u="none" dirty="0">
                <a:effectLst/>
              </a:rPr>
              <a:t>Working with Regional Coordinator and LEA Coordinator</a:t>
            </a:r>
          </a:p>
        </p:txBody>
      </p:sp>
      <p:sp>
        <p:nvSpPr>
          <p:cNvPr id="15363" name="Rectangle 3"/>
          <p:cNvSpPr>
            <a:spLocks noGrp="1" noChangeArrowheads="1"/>
          </p:cNvSpPr>
          <p:nvPr>
            <p:ph type="body" idx="4294967295"/>
          </p:nvPr>
        </p:nvSpPr>
        <p:spPr>
          <a:xfrm>
            <a:off x="1295400" y="4800600"/>
            <a:ext cx="7639050" cy="1447800"/>
          </a:xfrm>
          <a:solidFill>
            <a:srgbClr val="FFFFFF"/>
          </a:solidFill>
          <a:ln>
            <a:solidFill>
              <a:srgbClr val="000000"/>
            </a:solidFill>
          </a:ln>
        </p:spPr>
        <p:txBody>
          <a:bodyPr anchor="ctr"/>
          <a:lstStyle/>
          <a:p>
            <a:pPr algn="ctr">
              <a:buFont typeface="Wingdings 2" pitchFamily="18" charset="2"/>
              <a:buNone/>
            </a:pPr>
            <a:r>
              <a:rPr lang="en-US" dirty="0"/>
              <a:t>Tools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p:cNvSpPr>
          <p:nvPr>
            <p:ph type="title"/>
          </p:nvPr>
        </p:nvSpPr>
        <p:spPr bwMode="auto"/>
        <p:txBody>
          <a:bodyPr/>
          <a:lstStyle/>
          <a:p>
            <a:pPr>
              <a:defRPr/>
            </a:pPr>
            <a:r>
              <a:rPr lang="en-US" dirty="0"/>
              <a:t>Implementation Inventory</a:t>
            </a:r>
          </a:p>
        </p:txBody>
      </p:sp>
      <p:sp>
        <p:nvSpPr>
          <p:cNvPr id="16387" name="Rectangle 4"/>
          <p:cNvSpPr>
            <a:spLocks noGrp="1" noChangeArrowheads="1"/>
          </p:cNvSpPr>
          <p:nvPr>
            <p:ph type="body" idx="1"/>
          </p:nvPr>
        </p:nvSpPr>
        <p:spPr>
          <a:xfrm>
            <a:off x="1143000" y="1752600"/>
            <a:ext cx="7499350" cy="4495800"/>
          </a:xfrm>
          <a:noFill/>
        </p:spPr>
        <p:txBody>
          <a:bodyPr/>
          <a:lstStyle/>
          <a:p>
            <a:pPr>
              <a:spcBef>
                <a:spcPct val="0"/>
              </a:spcBef>
              <a:buFont typeface="Wingdings 2" pitchFamily="18" charset="2"/>
              <a:buNone/>
            </a:pPr>
            <a:r>
              <a:rPr lang="en-US" dirty="0"/>
              <a:t>	The inventory is organized to assess your school’s current implementation  of PBIS along the continuum and across practices, systems, and data.  The inventory asks you to indicate to what degree key features are in place (not at all, partial and full). </a:t>
            </a:r>
          </a:p>
          <a:p>
            <a:pPr>
              <a:buFont typeface="Wingdings 2" pitchFamily="18" charset="2"/>
              <a:buNone/>
            </a:pP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p:cNvSpPr>
          <p:nvPr>
            <p:ph type="title"/>
          </p:nvPr>
        </p:nvSpPr>
        <p:spPr bwMode="auto"/>
        <p:txBody>
          <a:bodyPr/>
          <a:lstStyle/>
          <a:p>
            <a:pPr>
              <a:defRPr/>
            </a:pPr>
            <a:r>
              <a:rPr lang="en-US" dirty="0"/>
              <a:t>School Evaluation Tool (SET)</a:t>
            </a:r>
          </a:p>
        </p:txBody>
      </p:sp>
      <p:sp>
        <p:nvSpPr>
          <p:cNvPr id="17411" name="Rectangle 4"/>
          <p:cNvSpPr>
            <a:spLocks noGrp="1" noChangeArrowheads="1"/>
          </p:cNvSpPr>
          <p:nvPr>
            <p:ph type="body" idx="1"/>
          </p:nvPr>
        </p:nvSpPr>
        <p:spPr>
          <a:xfrm>
            <a:off x="1066800" y="1524000"/>
            <a:ext cx="7696200" cy="5105400"/>
          </a:xfrm>
          <a:noFill/>
        </p:spPr>
        <p:txBody>
          <a:bodyPr/>
          <a:lstStyle/>
          <a:p>
            <a:pPr marL="0" indent="0">
              <a:lnSpc>
                <a:spcPct val="80000"/>
              </a:lnSpc>
              <a:buNone/>
            </a:pPr>
            <a:r>
              <a:rPr lang="en-US" sz="2800" dirty="0"/>
              <a:t>The School-wide Evaluation Tool (SET) is designed to assess and evaluate the critical features of school-wide PBIS implementation. The SET results are used to:</a:t>
            </a:r>
          </a:p>
          <a:p>
            <a:pPr marL="609600" indent="-609600">
              <a:lnSpc>
                <a:spcPct val="80000"/>
              </a:lnSpc>
            </a:pPr>
            <a:r>
              <a:rPr lang="en-US" sz="2800" dirty="0"/>
              <a:t>assess features that are in place</a:t>
            </a:r>
          </a:p>
          <a:p>
            <a:pPr marL="609600" indent="-609600">
              <a:lnSpc>
                <a:spcPct val="80000"/>
              </a:lnSpc>
            </a:pPr>
            <a:r>
              <a:rPr lang="en-US" sz="2800" dirty="0"/>
              <a:t>determine annual goals for school-wide effective behavior support</a:t>
            </a:r>
          </a:p>
          <a:p>
            <a:pPr marL="609600" indent="-609600">
              <a:lnSpc>
                <a:spcPct val="80000"/>
              </a:lnSpc>
            </a:pPr>
            <a:r>
              <a:rPr lang="en-US" sz="2800" dirty="0"/>
              <a:t>evaluate on-going efforts toward school-wide behavior support</a:t>
            </a:r>
          </a:p>
          <a:p>
            <a:pPr marL="609600" indent="-609600">
              <a:lnSpc>
                <a:spcPct val="80000"/>
              </a:lnSpc>
            </a:pPr>
            <a:r>
              <a:rPr lang="en-US" sz="2800" dirty="0"/>
              <a:t>design and revise procedures as needed</a:t>
            </a:r>
          </a:p>
          <a:p>
            <a:pPr marL="609600" indent="-609600">
              <a:lnSpc>
                <a:spcPct val="80000"/>
              </a:lnSpc>
            </a:pPr>
            <a:r>
              <a:rPr lang="en-US" sz="2800" dirty="0"/>
              <a:t>compare efforts toward school-wide effective behavior support from year to year</a:t>
            </a:r>
            <a:endParaRPr lang="en-US" sz="20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p:cNvSpPr>
          <p:nvPr>
            <p:ph type="title" idx="4294967295"/>
          </p:nvPr>
        </p:nvSpPr>
        <p:spPr bwMode="auto">
          <a:xfrm>
            <a:off x="685800" y="1066800"/>
            <a:ext cx="4648200" cy="3733800"/>
          </a:xfrm>
          <a:noFill/>
        </p:spPr>
        <p:txBody>
          <a:bodyPr/>
          <a:lstStyle/>
          <a:p>
            <a:pPr algn="ctr"/>
            <a:r>
              <a:rPr lang="en-US" sz="4800" u="none" dirty="0">
                <a:effectLst/>
              </a:rPr>
              <a:t>Working with Regional Coordinator and LEA Coordinator</a:t>
            </a:r>
          </a:p>
        </p:txBody>
      </p:sp>
      <p:sp>
        <p:nvSpPr>
          <p:cNvPr id="18435" name="Rectangle 3"/>
          <p:cNvSpPr>
            <a:spLocks noGrp="1" noChangeArrowheads="1"/>
          </p:cNvSpPr>
          <p:nvPr>
            <p:ph type="body" idx="4294967295"/>
          </p:nvPr>
        </p:nvSpPr>
        <p:spPr>
          <a:xfrm>
            <a:off x="1295400" y="4800600"/>
            <a:ext cx="7639050" cy="1447800"/>
          </a:xfrm>
          <a:solidFill>
            <a:srgbClr val="FFFFFF"/>
          </a:solidFill>
          <a:ln>
            <a:solidFill>
              <a:srgbClr val="000000"/>
            </a:solidFill>
          </a:ln>
        </p:spPr>
        <p:txBody>
          <a:bodyPr anchor="ctr"/>
          <a:lstStyle/>
          <a:p>
            <a:pPr algn="ctr">
              <a:buFont typeface="Wingdings 2" pitchFamily="18" charset="2"/>
              <a:buNone/>
            </a:pPr>
            <a:r>
              <a:rPr lang="en-US" dirty="0"/>
              <a:t>To Build Capacity</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 name="Picture 1" descr="ldrshp PBIS.png"/>
          <p:cNvPicPr>
            <a:picLocks noChangeAspect="1"/>
          </p:cNvPicPr>
          <p:nvPr/>
        </p:nvPicPr>
        <p:blipFill>
          <a:blip r:embed="rId2" cstate="print"/>
          <a:stretch>
            <a:fillRect/>
          </a:stretch>
        </p:blipFill>
        <p:spPr>
          <a:xfrm>
            <a:off x="0" y="609600"/>
            <a:ext cx="9094288" cy="6172200"/>
          </a:xfrm>
          <a:prstGeom prst="rect">
            <a:avLst/>
          </a:prstGeom>
        </p:spPr>
      </p:pic>
      <p:sp>
        <p:nvSpPr>
          <p:cNvPr id="4" name="Rectangle 15"/>
          <p:cNvSpPr>
            <a:spLocks noChangeArrowheads="1"/>
          </p:cNvSpPr>
          <p:nvPr/>
        </p:nvSpPr>
        <p:spPr bwMode="auto">
          <a:xfrm>
            <a:off x="0" y="-76200"/>
            <a:ext cx="9144000" cy="838200"/>
          </a:xfrm>
          <a:prstGeom prst="rect">
            <a:avLst/>
          </a:prstGeom>
          <a:solidFill>
            <a:srgbClr val="CCFF66"/>
          </a:solidFill>
          <a:ln w="9525">
            <a:noFill/>
            <a:miter lim="800000"/>
            <a:headEnd/>
            <a:tailEnd/>
          </a:ln>
        </p:spPr>
        <p:txBody>
          <a:bodyPr anchor="ctr"/>
          <a:lstStyle/>
          <a:p>
            <a:r>
              <a:rPr lang="en-US" sz="3600" b="1" dirty="0">
                <a:solidFill>
                  <a:srgbClr val="000099"/>
                </a:solidFill>
                <a:cs typeface="Arial" charset="0"/>
              </a:rPr>
              <a:t>PBIS Systems Implementation Logic</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p:cNvSpPr>
          <p:nvPr>
            <p:ph type="title"/>
          </p:nvPr>
        </p:nvSpPr>
        <p:spPr bwMode="auto"/>
        <p:txBody>
          <a:bodyPr/>
          <a:lstStyle/>
          <a:p>
            <a:pPr>
              <a:defRPr/>
            </a:pPr>
            <a:r>
              <a:rPr lang="en-US" dirty="0"/>
              <a:t>Sustainability</a:t>
            </a:r>
          </a:p>
        </p:txBody>
      </p:sp>
      <p:sp>
        <p:nvSpPr>
          <p:cNvPr id="20483" name="Rectangle 5"/>
          <p:cNvSpPr>
            <a:spLocks noGrp="1"/>
          </p:cNvSpPr>
          <p:nvPr>
            <p:ph type="body" idx="1"/>
          </p:nvPr>
        </p:nvSpPr>
        <p:spPr/>
        <p:txBody>
          <a:bodyPr/>
          <a:lstStyle/>
          <a:p>
            <a:pPr>
              <a:buFont typeface="Wingdings 2" pitchFamily="18" charset="2"/>
              <a:buNone/>
            </a:pPr>
            <a:endParaRPr lang="en-US" dirty="0"/>
          </a:p>
          <a:p>
            <a:pPr>
              <a:buFont typeface="Wingdings 2" pitchFamily="18" charset="2"/>
              <a:buNone/>
            </a:pPr>
            <a:r>
              <a:rPr lang="en-US" sz="4000" dirty="0"/>
              <a:t>Sustainability = Schools accurately implementing an evidence-based practice (90%) across environments over time with local resources allocated.</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Oval 2"/>
          <p:cNvSpPr>
            <a:spLocks noChangeArrowheads="1"/>
          </p:cNvSpPr>
          <p:nvPr/>
        </p:nvSpPr>
        <p:spPr bwMode="auto">
          <a:xfrm>
            <a:off x="0" y="1314450"/>
            <a:ext cx="9144000" cy="5543550"/>
          </a:xfrm>
          <a:prstGeom prst="ellipse">
            <a:avLst/>
          </a:prstGeom>
          <a:solidFill>
            <a:srgbClr val="B2B2B2">
              <a:alpha val="50195"/>
            </a:srgbClr>
          </a:solidFill>
          <a:ln w="9525">
            <a:noFill/>
            <a:round/>
            <a:headEnd/>
            <a:tailEnd/>
          </a:ln>
        </p:spPr>
        <p:txBody>
          <a:bodyPr wrap="none" anchor="b" anchorCtr="1"/>
          <a:lstStyle/>
          <a:p>
            <a:pPr algn="l" eaLnBrk="0" hangingPunct="0">
              <a:spcBef>
                <a:spcPct val="20000"/>
              </a:spcBef>
              <a:spcAft>
                <a:spcPct val="20000"/>
              </a:spcAft>
            </a:pPr>
            <a:endParaRPr lang="en-US" sz="3600" b="1" dirty="0">
              <a:solidFill>
                <a:srgbClr val="000000"/>
              </a:solidFill>
              <a:ea typeface="ＭＳ Ｐゴシック" pitchFamily="34" charset="-128"/>
            </a:endParaRPr>
          </a:p>
        </p:txBody>
      </p:sp>
      <p:sp>
        <p:nvSpPr>
          <p:cNvPr id="21507" name="Oval 3"/>
          <p:cNvSpPr>
            <a:spLocks noChangeArrowheads="1"/>
          </p:cNvSpPr>
          <p:nvPr/>
        </p:nvSpPr>
        <p:spPr bwMode="auto">
          <a:xfrm>
            <a:off x="228600" y="2609850"/>
            <a:ext cx="4648200" cy="2743200"/>
          </a:xfrm>
          <a:prstGeom prst="ellipse">
            <a:avLst/>
          </a:prstGeom>
          <a:solidFill>
            <a:srgbClr val="00FF00">
              <a:alpha val="50195"/>
            </a:srgbClr>
          </a:solidFill>
          <a:ln w="9525">
            <a:noFill/>
            <a:round/>
            <a:headEnd/>
            <a:tailEnd/>
          </a:ln>
        </p:spPr>
        <p:txBody>
          <a:bodyPr wrap="none" anchor="ctr"/>
          <a:lstStyle/>
          <a:p>
            <a:pPr algn="l" eaLnBrk="0" hangingPunct="0"/>
            <a:r>
              <a:rPr lang="en-US" sz="2800" b="1" dirty="0">
                <a:solidFill>
                  <a:srgbClr val="000000"/>
                </a:solidFill>
                <a:ea typeface="ＭＳ Ｐゴシック" pitchFamily="34" charset="-128"/>
              </a:rPr>
              <a:t>Valued</a:t>
            </a:r>
          </a:p>
          <a:p>
            <a:pPr algn="l" eaLnBrk="0" hangingPunct="0"/>
            <a:r>
              <a:rPr lang="en-US" sz="2800" b="1" dirty="0">
                <a:solidFill>
                  <a:srgbClr val="000000"/>
                </a:solidFill>
                <a:ea typeface="ＭＳ Ｐゴシック" pitchFamily="34" charset="-128"/>
              </a:rPr>
              <a:t>Outcomes</a:t>
            </a:r>
          </a:p>
        </p:txBody>
      </p:sp>
      <p:sp>
        <p:nvSpPr>
          <p:cNvPr id="21508" name="Oval 4"/>
          <p:cNvSpPr>
            <a:spLocks noChangeArrowheads="1"/>
          </p:cNvSpPr>
          <p:nvPr/>
        </p:nvSpPr>
        <p:spPr bwMode="auto">
          <a:xfrm>
            <a:off x="2438400" y="1466850"/>
            <a:ext cx="4114800" cy="2895600"/>
          </a:xfrm>
          <a:prstGeom prst="ellipse">
            <a:avLst/>
          </a:prstGeom>
          <a:solidFill>
            <a:srgbClr val="FFFF00">
              <a:alpha val="50195"/>
            </a:srgbClr>
          </a:solidFill>
          <a:ln w="9525">
            <a:noFill/>
            <a:round/>
            <a:headEnd/>
            <a:tailEnd/>
          </a:ln>
        </p:spPr>
        <p:txBody>
          <a:bodyPr wrap="none" anchorCtr="1"/>
          <a:lstStyle/>
          <a:p>
            <a:pPr eaLnBrk="0" hangingPunct="0"/>
            <a:r>
              <a:rPr lang="en-US" sz="2800" b="1" dirty="0">
                <a:solidFill>
                  <a:srgbClr val="000000"/>
                </a:solidFill>
                <a:ea typeface="ＭＳ Ｐゴシック" pitchFamily="34" charset="-128"/>
              </a:rPr>
              <a:t>Continuous</a:t>
            </a:r>
          </a:p>
          <a:p>
            <a:pPr eaLnBrk="0" hangingPunct="0"/>
            <a:r>
              <a:rPr lang="en-US" sz="2800" b="1" dirty="0">
                <a:solidFill>
                  <a:srgbClr val="000000"/>
                </a:solidFill>
                <a:ea typeface="ＭＳ Ｐゴシック" pitchFamily="34" charset="-128"/>
              </a:rPr>
              <a:t>Self-Assessment</a:t>
            </a:r>
            <a:endParaRPr lang="en-US" sz="2800" b="1" i="1" dirty="0">
              <a:solidFill>
                <a:srgbClr val="000000"/>
              </a:solidFill>
              <a:ea typeface="ＭＳ Ｐゴシック" pitchFamily="34" charset="-128"/>
            </a:endParaRPr>
          </a:p>
        </p:txBody>
      </p:sp>
      <p:sp>
        <p:nvSpPr>
          <p:cNvPr id="21509" name="Oval 5"/>
          <p:cNvSpPr>
            <a:spLocks noChangeArrowheads="1"/>
          </p:cNvSpPr>
          <p:nvPr/>
        </p:nvSpPr>
        <p:spPr bwMode="auto">
          <a:xfrm>
            <a:off x="2514600" y="3295650"/>
            <a:ext cx="4038600" cy="2971800"/>
          </a:xfrm>
          <a:prstGeom prst="ellipse">
            <a:avLst/>
          </a:prstGeom>
          <a:solidFill>
            <a:srgbClr val="FF99FF">
              <a:alpha val="50195"/>
            </a:srgbClr>
          </a:solidFill>
          <a:ln w="9525">
            <a:noFill/>
            <a:round/>
            <a:headEnd/>
            <a:tailEnd/>
          </a:ln>
        </p:spPr>
        <p:txBody>
          <a:bodyPr wrap="none" anchor="b" anchorCtr="1"/>
          <a:lstStyle/>
          <a:p>
            <a:pPr eaLnBrk="0" hangingPunct="0"/>
            <a:r>
              <a:rPr lang="en-US" sz="2800" b="1" dirty="0">
                <a:solidFill>
                  <a:srgbClr val="000000"/>
                </a:solidFill>
                <a:ea typeface="ＭＳ Ｐゴシック" pitchFamily="34" charset="-128"/>
              </a:rPr>
              <a:t>Practice </a:t>
            </a:r>
          </a:p>
          <a:p>
            <a:pPr eaLnBrk="0" hangingPunct="0"/>
            <a:r>
              <a:rPr lang="en-US" sz="2800" b="1" dirty="0">
                <a:solidFill>
                  <a:srgbClr val="000000"/>
                </a:solidFill>
                <a:ea typeface="ＭＳ Ｐゴシック" pitchFamily="34" charset="-128"/>
              </a:rPr>
              <a:t>Implementation</a:t>
            </a:r>
            <a:endParaRPr lang="en-US" sz="2800" b="1" i="1" dirty="0">
              <a:solidFill>
                <a:srgbClr val="000000"/>
              </a:solidFill>
              <a:ea typeface="ＭＳ Ｐゴシック" pitchFamily="34" charset="-128"/>
            </a:endParaRPr>
          </a:p>
        </p:txBody>
      </p:sp>
      <p:sp>
        <p:nvSpPr>
          <p:cNvPr id="21510" name="Oval 6"/>
          <p:cNvSpPr>
            <a:spLocks noChangeArrowheads="1"/>
          </p:cNvSpPr>
          <p:nvPr/>
        </p:nvSpPr>
        <p:spPr bwMode="auto">
          <a:xfrm>
            <a:off x="4191000" y="2609850"/>
            <a:ext cx="4800600" cy="2743200"/>
          </a:xfrm>
          <a:prstGeom prst="ellipse">
            <a:avLst/>
          </a:prstGeom>
          <a:solidFill>
            <a:srgbClr val="00FFFF">
              <a:alpha val="50195"/>
            </a:srgbClr>
          </a:solidFill>
          <a:ln w="9525">
            <a:noFill/>
            <a:round/>
            <a:headEnd/>
            <a:tailEnd/>
          </a:ln>
        </p:spPr>
        <p:txBody>
          <a:bodyPr wrap="none" anchor="ctr"/>
          <a:lstStyle/>
          <a:p>
            <a:pPr algn="r" eaLnBrk="0" hangingPunct="0"/>
            <a:r>
              <a:rPr lang="en-US" sz="2800" b="1" dirty="0">
                <a:solidFill>
                  <a:srgbClr val="000000"/>
                </a:solidFill>
                <a:ea typeface="ＭＳ Ｐゴシック" pitchFamily="34" charset="-128"/>
              </a:rPr>
              <a:t>Effective</a:t>
            </a:r>
          </a:p>
          <a:p>
            <a:pPr algn="r" eaLnBrk="0" hangingPunct="0"/>
            <a:r>
              <a:rPr lang="en-US" sz="2800" b="1" dirty="0">
                <a:solidFill>
                  <a:srgbClr val="000000"/>
                </a:solidFill>
                <a:ea typeface="ＭＳ Ｐゴシック" pitchFamily="34" charset="-128"/>
              </a:rPr>
              <a:t>Practices</a:t>
            </a:r>
            <a:endParaRPr lang="en-US" sz="2800" b="1" i="1" dirty="0">
              <a:solidFill>
                <a:srgbClr val="000000"/>
              </a:solidFill>
              <a:ea typeface="ＭＳ Ｐゴシック" pitchFamily="34" charset="-128"/>
            </a:endParaRPr>
          </a:p>
        </p:txBody>
      </p:sp>
      <p:sp>
        <p:nvSpPr>
          <p:cNvPr id="21511" name="Oval 7"/>
          <p:cNvSpPr>
            <a:spLocks noChangeArrowheads="1"/>
          </p:cNvSpPr>
          <p:nvPr/>
        </p:nvSpPr>
        <p:spPr bwMode="auto">
          <a:xfrm>
            <a:off x="2667000" y="2514600"/>
            <a:ext cx="3733800" cy="2971800"/>
          </a:xfrm>
          <a:prstGeom prst="ellipse">
            <a:avLst/>
          </a:prstGeom>
          <a:noFill/>
          <a:ln w="9525">
            <a:noFill/>
            <a:round/>
            <a:headEnd/>
            <a:tailEnd/>
          </a:ln>
        </p:spPr>
        <p:txBody>
          <a:bodyPr wrap="none" anchor="ctr" anchorCtr="1"/>
          <a:lstStyle/>
          <a:p>
            <a:pPr eaLnBrk="0" hangingPunct="0">
              <a:spcBef>
                <a:spcPct val="20000"/>
              </a:spcBef>
              <a:spcAft>
                <a:spcPct val="20000"/>
              </a:spcAft>
            </a:pPr>
            <a:r>
              <a:rPr lang="en-US" sz="2200" b="1" i="1" dirty="0">
                <a:solidFill>
                  <a:srgbClr val="3333FF"/>
                </a:solidFill>
                <a:ea typeface="ＭＳ Ｐゴシック" pitchFamily="34" charset="-128"/>
              </a:rPr>
              <a:t>Relevance</a:t>
            </a:r>
          </a:p>
          <a:p>
            <a:pPr eaLnBrk="0" hangingPunct="0">
              <a:spcBef>
                <a:spcPct val="20000"/>
              </a:spcBef>
              <a:spcAft>
                <a:spcPct val="20000"/>
              </a:spcAft>
            </a:pPr>
            <a:r>
              <a:rPr lang="en-US" sz="2200" b="1" i="1" dirty="0">
                <a:solidFill>
                  <a:srgbClr val="3333FF"/>
                </a:solidFill>
                <a:ea typeface="ＭＳ Ｐゴシック" pitchFamily="34" charset="-128"/>
              </a:rPr>
              <a:t>Priority     Efficacy</a:t>
            </a:r>
          </a:p>
          <a:p>
            <a:pPr eaLnBrk="0" hangingPunct="0">
              <a:spcBef>
                <a:spcPct val="20000"/>
              </a:spcBef>
              <a:spcAft>
                <a:spcPct val="20000"/>
              </a:spcAft>
            </a:pPr>
            <a:r>
              <a:rPr lang="en-US" sz="2200" b="1" i="1" dirty="0">
                <a:solidFill>
                  <a:srgbClr val="3333FF"/>
                </a:solidFill>
                <a:ea typeface="ＭＳ Ｐゴシック" pitchFamily="34" charset="-128"/>
              </a:rPr>
              <a:t>Fidelity</a:t>
            </a:r>
          </a:p>
        </p:txBody>
      </p:sp>
      <p:sp>
        <p:nvSpPr>
          <p:cNvPr id="21512" name="Text Box 8"/>
          <p:cNvSpPr txBox="1">
            <a:spLocks noChangeArrowheads="1"/>
          </p:cNvSpPr>
          <p:nvPr/>
        </p:nvSpPr>
        <p:spPr bwMode="auto">
          <a:xfrm>
            <a:off x="1066800" y="323850"/>
            <a:ext cx="7924800" cy="822325"/>
          </a:xfrm>
          <a:prstGeom prst="rect">
            <a:avLst/>
          </a:prstGeom>
          <a:noFill/>
          <a:ln w="9525">
            <a:noFill/>
            <a:miter lim="800000"/>
            <a:headEnd/>
            <a:tailEnd/>
          </a:ln>
        </p:spPr>
        <p:txBody>
          <a:bodyPr>
            <a:spAutoFit/>
          </a:bodyPr>
          <a:lstStyle/>
          <a:p>
            <a:pPr eaLnBrk="0" hangingPunct="0">
              <a:spcBef>
                <a:spcPct val="50000"/>
              </a:spcBef>
              <a:spcAft>
                <a:spcPct val="20000"/>
              </a:spcAft>
            </a:pPr>
            <a:r>
              <a:rPr lang="en-US" sz="2400" b="1" dirty="0">
                <a:solidFill>
                  <a:srgbClr val="000000"/>
                </a:solidFill>
              </a:rPr>
              <a:t>SUSTAINABLE IMPLEMENTATION &amp; DURABLE RESULTS THROUGH CONTINUOUS REGENERATION</a:t>
            </a:r>
          </a:p>
        </p:txBody>
      </p:sp>
      <p:sp>
        <p:nvSpPr>
          <p:cNvPr id="21513" name="WordArt 9"/>
          <p:cNvSpPr>
            <a:spLocks noChangeArrowheads="1" noChangeShapeType="1" noTextEdit="1"/>
          </p:cNvSpPr>
          <p:nvPr/>
        </p:nvSpPr>
        <p:spPr bwMode="auto">
          <a:xfrm>
            <a:off x="3200400" y="6267450"/>
            <a:ext cx="2930525" cy="457200"/>
          </a:xfrm>
          <a:prstGeom prst="rect">
            <a:avLst/>
          </a:prstGeom>
        </p:spPr>
        <p:txBody>
          <a:bodyPr wrap="none" fromWordArt="1">
            <a:prstTxWarp prst="textCanDown">
              <a:avLst>
                <a:gd name="adj" fmla="val 33333"/>
              </a:avLst>
            </a:prstTxWarp>
          </a:bodyPr>
          <a:lstStyle/>
          <a:p>
            <a:r>
              <a:rPr lang="en-US" sz="1000" kern="10" dirty="0">
                <a:ln w="9525">
                  <a:solidFill>
                    <a:srgbClr val="000000"/>
                  </a:solidFill>
                  <a:round/>
                  <a:headEnd/>
                  <a:tailEnd/>
                </a:ln>
                <a:solidFill>
                  <a:srgbClr val="000000"/>
                </a:solidFill>
                <a:latin typeface="Arial"/>
                <a:cs typeface="Arial"/>
              </a:rPr>
              <a:t>Local Implementation Capacity</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p:cNvSpPr>
          <p:nvPr>
            <p:ph type="title"/>
          </p:nvPr>
        </p:nvSpPr>
        <p:spPr bwMode="auto"/>
        <p:txBody>
          <a:bodyPr/>
          <a:lstStyle/>
          <a:p>
            <a:pPr>
              <a:defRPr/>
            </a:pPr>
            <a:r>
              <a:rPr lang="en-US" dirty="0"/>
              <a:t>SWPBIS Outcome Questions</a:t>
            </a:r>
          </a:p>
        </p:txBody>
      </p:sp>
      <p:sp>
        <p:nvSpPr>
          <p:cNvPr id="22531" name="Rectangle 3"/>
          <p:cNvSpPr>
            <a:spLocks noGrp="1"/>
          </p:cNvSpPr>
          <p:nvPr>
            <p:ph type="body" idx="1"/>
          </p:nvPr>
        </p:nvSpPr>
        <p:spPr/>
        <p:txBody>
          <a:bodyPr/>
          <a:lstStyle/>
          <a:p>
            <a:r>
              <a:rPr lang="en-US" dirty="0"/>
              <a:t>Are PBIS outcomes important to the district?</a:t>
            </a:r>
          </a:p>
          <a:p>
            <a:r>
              <a:rPr lang="en-US" dirty="0"/>
              <a:t>Are outcomes realistically achievable?</a:t>
            </a:r>
          </a:p>
          <a:p>
            <a:r>
              <a:rPr lang="en-US" dirty="0"/>
              <a:t>Are outcomes relevant to stakeholders?</a:t>
            </a:r>
          </a:p>
          <a:p>
            <a:r>
              <a:rPr lang="en-US" dirty="0"/>
              <a:t>Are these outcomes supported with resources?</a:t>
            </a:r>
          </a:p>
          <a:p>
            <a:r>
              <a:rPr lang="en-US" dirty="0"/>
              <a:t>Are outcomes measured on a continuous basis?</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p:cNvSpPr>
          <p:nvPr>
            <p:ph type="title"/>
          </p:nvPr>
        </p:nvSpPr>
        <p:spPr bwMode="auto"/>
        <p:txBody>
          <a:bodyPr/>
          <a:lstStyle/>
          <a:p>
            <a:pPr>
              <a:defRPr/>
            </a:pPr>
            <a:r>
              <a:rPr lang="en-US" dirty="0"/>
              <a:t>Data Questions</a:t>
            </a:r>
          </a:p>
        </p:txBody>
      </p:sp>
      <p:sp>
        <p:nvSpPr>
          <p:cNvPr id="23555" name="Rectangle 3"/>
          <p:cNvSpPr>
            <a:spLocks noGrp="1"/>
          </p:cNvSpPr>
          <p:nvPr>
            <p:ph type="body" sz="half" idx="1"/>
          </p:nvPr>
        </p:nvSpPr>
        <p:spPr/>
        <p:txBody>
          <a:bodyPr/>
          <a:lstStyle/>
          <a:p>
            <a:r>
              <a:rPr lang="en-US" sz="2800" dirty="0"/>
              <a:t>Are they linked to outcomes?</a:t>
            </a:r>
          </a:p>
          <a:p>
            <a:r>
              <a:rPr lang="en-US" sz="2800" dirty="0"/>
              <a:t>Are data used to identify outcomes?</a:t>
            </a:r>
          </a:p>
          <a:p>
            <a:r>
              <a:rPr lang="en-US" sz="2800" dirty="0"/>
              <a:t>Are data monitored continuously?</a:t>
            </a:r>
          </a:p>
          <a:p>
            <a:r>
              <a:rPr lang="en-US" sz="2800" dirty="0"/>
              <a:t>Is data management efficient?</a:t>
            </a:r>
          </a:p>
        </p:txBody>
      </p:sp>
      <p:pic>
        <p:nvPicPr>
          <p:cNvPr id="23556" name="Picture 42" descr="Evaluation"/>
          <p:cNvPicPr>
            <a:picLocks noGrp="1" noChangeAspect="1" noChangeArrowheads="1"/>
          </p:cNvPicPr>
          <p:nvPr>
            <p:ph sz="half" idx="2"/>
          </p:nvPr>
        </p:nvPicPr>
        <p:blipFill>
          <a:blip r:embed="rId3" cstate="print"/>
          <a:srcRect/>
          <a:stretch>
            <a:fillRect/>
          </a:stretch>
        </p:blipFill>
        <p:spPr>
          <a:xfrm>
            <a:off x="2438400" y="3451225"/>
            <a:ext cx="5334000" cy="3176588"/>
          </a:xfr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p:cNvSpPr>
          <p:nvPr>
            <p:ph type="title"/>
          </p:nvPr>
        </p:nvSpPr>
        <p:spPr bwMode="auto"/>
        <p:txBody>
          <a:bodyPr/>
          <a:lstStyle/>
          <a:p>
            <a:pPr>
              <a:defRPr/>
            </a:pPr>
            <a:r>
              <a:rPr lang="en-US" dirty="0"/>
              <a:t>PBIS Systems Questions</a:t>
            </a:r>
          </a:p>
        </p:txBody>
      </p:sp>
      <p:sp>
        <p:nvSpPr>
          <p:cNvPr id="24579" name="Rectangle 3"/>
          <p:cNvSpPr>
            <a:spLocks noGrp="1"/>
          </p:cNvSpPr>
          <p:nvPr>
            <p:ph type="body" idx="1"/>
          </p:nvPr>
        </p:nvSpPr>
        <p:spPr>
          <a:xfrm>
            <a:off x="1219200" y="1447800"/>
            <a:ext cx="7715250" cy="4800600"/>
          </a:xfrm>
        </p:spPr>
        <p:txBody>
          <a:bodyPr/>
          <a:lstStyle/>
          <a:p>
            <a:r>
              <a:rPr lang="en-US" sz="2800" dirty="0"/>
              <a:t>Team Guided?</a:t>
            </a:r>
          </a:p>
          <a:p>
            <a:r>
              <a:rPr lang="en-US" sz="2800" dirty="0"/>
              <a:t>Implementation a high priority?</a:t>
            </a:r>
          </a:p>
          <a:p>
            <a:r>
              <a:rPr lang="en-US" sz="2800" dirty="0"/>
              <a:t>Implementation linked and integrated with other initiatives?</a:t>
            </a:r>
          </a:p>
          <a:p>
            <a:r>
              <a:rPr lang="en-US" sz="2800" dirty="0"/>
              <a:t>High implementation fidelity monitored and supported (e.g. SET, Inventory)?</a:t>
            </a:r>
          </a:p>
          <a:p>
            <a:r>
              <a:rPr lang="en-US" sz="2800" dirty="0"/>
              <a:t>Regular opportunities for feedback and reinforcement?</a:t>
            </a:r>
          </a:p>
          <a:p>
            <a:r>
              <a:rPr lang="en-US" sz="2800" dirty="0"/>
              <a:t>Active and collaborative leadership involvement?</a:t>
            </a:r>
          </a:p>
          <a:p>
            <a:endParaRPr lang="en-US" sz="28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ctrTitle" idx="4294967295"/>
          </p:nvPr>
        </p:nvSpPr>
        <p:spPr>
          <a:xfrm>
            <a:off x="685800" y="990600"/>
            <a:ext cx="4648200" cy="2286000"/>
          </a:xfrm>
        </p:spPr>
        <p:txBody>
          <a:bodyPr anchor="b"/>
          <a:lstStyle/>
          <a:p>
            <a:pPr algn="ctr" eaLnBrk="1" hangingPunct="1">
              <a:defRPr/>
            </a:pPr>
            <a:r>
              <a:rPr lang="en-US" u="none" dirty="0">
                <a:latin typeface="Times New Roman" pitchFamily="18" charset="0"/>
              </a:rPr>
              <a:t>Role </a:t>
            </a:r>
            <a:br>
              <a:rPr lang="en-US" u="none" dirty="0">
                <a:latin typeface="Times New Roman" pitchFamily="18" charset="0"/>
              </a:rPr>
            </a:br>
            <a:r>
              <a:rPr lang="en-US" u="none" dirty="0">
                <a:latin typeface="Times New Roman" pitchFamily="18" charset="0"/>
              </a:rPr>
              <a:t>of the </a:t>
            </a:r>
            <a:br>
              <a:rPr lang="en-US" u="none" dirty="0">
                <a:latin typeface="Times New Roman" pitchFamily="18" charset="0"/>
              </a:rPr>
            </a:br>
            <a:r>
              <a:rPr lang="en-US" u="none" dirty="0">
                <a:latin typeface="Times New Roman" pitchFamily="18" charset="0"/>
              </a:rPr>
              <a:t>PBIS Trainer</a:t>
            </a:r>
          </a:p>
        </p:txBody>
      </p:sp>
      <p:pic>
        <p:nvPicPr>
          <p:cNvPr id="9219" name="Picture 6" descr="NCPBS Logo color"/>
          <p:cNvPicPr>
            <a:picLocks noChangeAspect="1" noChangeArrowheads="1"/>
          </p:cNvPicPr>
          <p:nvPr/>
        </p:nvPicPr>
        <p:blipFill>
          <a:blip r:embed="rId3" cstate="print"/>
          <a:stretch>
            <a:fillRect/>
          </a:stretch>
        </p:blipFill>
        <p:spPr bwMode="auto">
          <a:xfrm>
            <a:off x="1981200" y="3276600"/>
            <a:ext cx="2076450" cy="2076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AutoShape 2"/>
          <p:cNvSpPr>
            <a:spLocks noChangeArrowheads="1"/>
          </p:cNvSpPr>
          <p:nvPr/>
        </p:nvSpPr>
        <p:spPr bwMode="auto">
          <a:xfrm>
            <a:off x="533400" y="609600"/>
            <a:ext cx="7848600" cy="1524000"/>
          </a:xfrm>
          <a:prstGeom prst="roundRect">
            <a:avLst>
              <a:gd name="adj" fmla="val 16667"/>
            </a:avLst>
          </a:prstGeom>
          <a:noFill/>
          <a:ln w="9525">
            <a:solidFill>
              <a:schemeClr val="tx1"/>
            </a:solidFill>
            <a:round/>
            <a:headEnd/>
            <a:tailEnd/>
          </a:ln>
        </p:spPr>
        <p:txBody>
          <a:bodyPr wrap="none" anchor="ctr"/>
          <a:lstStyle/>
          <a:p>
            <a:endParaRPr lang="en-US" dirty="0"/>
          </a:p>
        </p:txBody>
      </p:sp>
      <p:sp>
        <p:nvSpPr>
          <p:cNvPr id="209923" name="Rectangle 3"/>
          <p:cNvSpPr>
            <a:spLocks noGrp="1" noChangeArrowheads="1"/>
          </p:cNvSpPr>
          <p:nvPr>
            <p:ph type="ctrTitle"/>
          </p:nvPr>
        </p:nvSpPr>
        <p:spPr>
          <a:xfrm>
            <a:off x="304800" y="304800"/>
            <a:ext cx="8153400" cy="2152650"/>
          </a:xfrm>
        </p:spPr>
        <p:txBody>
          <a:bodyPr/>
          <a:lstStyle/>
          <a:p>
            <a:pPr eaLnBrk="1" hangingPunct="1"/>
            <a:r>
              <a:rPr lang="en-US" dirty="0">
                <a:latin typeface="Algerian" pitchFamily="82" charset="0"/>
              </a:rPr>
              <a:t>Best Practice: </a:t>
            </a:r>
            <a:br>
              <a:rPr lang="en-US" dirty="0">
                <a:latin typeface="Algerian" pitchFamily="82" charset="0"/>
              </a:rPr>
            </a:br>
            <a:r>
              <a:rPr lang="en-US" sz="3600" dirty="0">
                <a:latin typeface="Algerian" pitchFamily="82" charset="0"/>
              </a:rPr>
              <a:t>Effective Presentation Skills</a:t>
            </a:r>
          </a:p>
        </p:txBody>
      </p:sp>
      <p:pic>
        <p:nvPicPr>
          <p:cNvPr id="25604" name="Picture 5" descr="NCPBS Logo color"/>
          <p:cNvPicPr>
            <a:picLocks noChangeAspect="1" noChangeArrowheads="1"/>
          </p:cNvPicPr>
          <p:nvPr/>
        </p:nvPicPr>
        <p:blipFill>
          <a:blip r:embed="rId2" cstate="print"/>
          <a:stretch>
            <a:fillRect/>
          </a:stretch>
        </p:blipFill>
        <p:spPr bwMode="auto">
          <a:xfrm>
            <a:off x="3048000" y="2514600"/>
            <a:ext cx="2895600" cy="28956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209923"/>
                                        </p:tgtEl>
                                      </p:cBhvr>
                                    </p:animEffect>
                                    <p:animScale>
                                      <p:cBhvr>
                                        <p:cTn id="7" dur="250" autoRev="1" fill="hold"/>
                                        <p:tgtEl>
                                          <p:spTgt spid="209923"/>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35" presetClass="emph" presetSubtype="0" fill="hold" grpId="1" nodeType="clickEffect">
                                  <p:stCondLst>
                                    <p:cond delay="0"/>
                                  </p:stCondLst>
                                  <p:childTnLst>
                                    <p:anim calcmode="discrete" valueType="str">
                                      <p:cBhvr>
                                        <p:cTn id="11" dur="1000" fill="hold"/>
                                        <p:tgtEl>
                                          <p:spTgt spid="209923"/>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923" grpId="0"/>
      <p:bldP spid="209923"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ctrTitle"/>
          </p:nvPr>
        </p:nvSpPr>
        <p:spPr/>
        <p:txBody>
          <a:bodyPr/>
          <a:lstStyle/>
          <a:p>
            <a:pPr eaLnBrk="1" hangingPunct="1"/>
            <a:r>
              <a:rPr lang="en-US" dirty="0"/>
              <a:t>Are exceptional presenters born that way?</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ctrTitle"/>
          </p:nvPr>
        </p:nvSpPr>
        <p:spPr/>
        <p:txBody>
          <a:bodyPr/>
          <a:lstStyle/>
          <a:p>
            <a:pPr eaLnBrk="1" hangingPunct="1"/>
            <a:r>
              <a:rPr lang="en-US" sz="4000" dirty="0"/>
              <a:t>What is the percentage of people who say their #1 fear is death?</a:t>
            </a:r>
          </a:p>
        </p:txBody>
      </p:sp>
      <p:sp>
        <p:nvSpPr>
          <p:cNvPr id="214019" name="Rectangle 3"/>
          <p:cNvSpPr>
            <a:spLocks noGrp="1" noChangeArrowheads="1"/>
          </p:cNvSpPr>
          <p:nvPr>
            <p:ph type="subTitle" idx="1"/>
          </p:nvPr>
        </p:nvSpPr>
        <p:spPr/>
        <p:txBody>
          <a:bodyPr/>
          <a:lstStyle/>
          <a:p>
            <a:pPr eaLnBrk="1" hangingPunct="1"/>
            <a:r>
              <a:rPr lang="en-US" sz="7200" dirty="0"/>
              <a:t>19%</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4019">
                                            <p:txEl>
                                              <p:pRg st="0" end="0"/>
                                            </p:txEl>
                                          </p:spTgt>
                                        </p:tgtEl>
                                        <p:attrNameLst>
                                          <p:attrName>style.visibility</p:attrName>
                                        </p:attrNameLst>
                                      </p:cBhvr>
                                      <p:to>
                                        <p:strVal val="visible"/>
                                      </p:to>
                                    </p:set>
                                    <p:anim calcmode="lin" valueType="num">
                                      <p:cBhvr additive="base">
                                        <p:cTn id="7" dur="500" fill="hold"/>
                                        <p:tgtEl>
                                          <p:spTgt spid="21401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401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019"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ctrTitle"/>
          </p:nvPr>
        </p:nvSpPr>
        <p:spPr/>
        <p:txBody>
          <a:bodyPr/>
          <a:lstStyle/>
          <a:p>
            <a:pPr eaLnBrk="1" hangingPunct="1"/>
            <a:r>
              <a:rPr lang="en-US" sz="4000" dirty="0"/>
              <a:t>What percentage of people say that their #1 fear is public speaking?</a:t>
            </a:r>
          </a:p>
        </p:txBody>
      </p:sp>
      <p:sp>
        <p:nvSpPr>
          <p:cNvPr id="215043" name="Rectangle 3"/>
          <p:cNvSpPr>
            <a:spLocks noGrp="1" noChangeArrowheads="1"/>
          </p:cNvSpPr>
          <p:nvPr>
            <p:ph type="subTitle" idx="1"/>
          </p:nvPr>
        </p:nvSpPr>
        <p:spPr/>
        <p:txBody>
          <a:bodyPr/>
          <a:lstStyle/>
          <a:p>
            <a:pPr eaLnBrk="1" hangingPunct="1"/>
            <a:r>
              <a:rPr lang="en-US" sz="7200" dirty="0"/>
              <a:t>41%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5043">
                                            <p:txEl>
                                              <p:pRg st="0" end="0"/>
                                            </p:txEl>
                                          </p:spTgt>
                                        </p:tgtEl>
                                        <p:attrNameLst>
                                          <p:attrName>style.visibility</p:attrName>
                                        </p:attrNameLst>
                                      </p:cBhvr>
                                      <p:to>
                                        <p:strVal val="visible"/>
                                      </p:to>
                                    </p:set>
                                    <p:anim calcmode="lin" valueType="num">
                                      <p:cBhvr additive="base">
                                        <p:cTn id="7" dur="500" fill="hold"/>
                                        <p:tgtEl>
                                          <p:spTgt spid="21504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504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4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sz="4000" dirty="0"/>
              <a:t>Common Features of Great Presentations</a:t>
            </a:r>
          </a:p>
        </p:txBody>
      </p:sp>
      <p:sp>
        <p:nvSpPr>
          <p:cNvPr id="29699" name="Rectangle 3"/>
          <p:cNvSpPr>
            <a:spLocks noGrp="1" noChangeArrowheads="1"/>
          </p:cNvSpPr>
          <p:nvPr>
            <p:ph type="body" idx="1"/>
          </p:nvPr>
        </p:nvSpPr>
        <p:spPr/>
        <p:txBody>
          <a:bodyPr/>
          <a:lstStyle/>
          <a:p>
            <a:pPr eaLnBrk="1" hangingPunct="1"/>
            <a:r>
              <a:rPr lang="en-US" dirty="0">
                <a:hlinkClick r:id="rId2" action="ppaction://hlinkfile"/>
              </a:rPr>
              <a:t>I have a dream</a:t>
            </a:r>
            <a:endParaRPr lang="en-US" dirty="0"/>
          </a:p>
          <a:p>
            <a:pPr eaLnBrk="1" hangingPunct="1"/>
            <a:r>
              <a:rPr lang="en-US" dirty="0">
                <a:hlinkClick r:id="rId3" action="ppaction://hlinkfile"/>
              </a:rPr>
              <a:t>Persuasion</a:t>
            </a:r>
            <a:endParaRPr lang="en-US" dirty="0"/>
          </a:p>
          <a:p>
            <a:pPr eaLnBrk="1" hangingPunct="1"/>
            <a:endParaRPr lang="en-US" dirty="0"/>
          </a:p>
          <a:p>
            <a:pPr eaLnBrk="1" hangingPunct="1"/>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ctrTitle"/>
          </p:nvPr>
        </p:nvSpPr>
        <p:spPr/>
        <p:txBody>
          <a:bodyPr/>
          <a:lstStyle/>
          <a:p>
            <a:pPr eaLnBrk="1" hangingPunct="1"/>
            <a:r>
              <a:rPr lang="en-US" dirty="0"/>
              <a:t>What made them great?</a:t>
            </a:r>
            <a:br>
              <a:rPr lang="en-US" dirty="0"/>
            </a:b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Freeform 2"/>
          <p:cNvSpPr>
            <a:spLocks noChangeArrowheads="1"/>
          </p:cNvSpPr>
          <p:nvPr/>
        </p:nvSpPr>
        <p:spPr bwMode="auto">
          <a:xfrm>
            <a:off x="3200400" y="1143000"/>
            <a:ext cx="3657600" cy="5257800"/>
          </a:xfrm>
          <a:custGeom>
            <a:avLst/>
            <a:gdLst>
              <a:gd name="T0" fmla="*/ 5080 w 10162"/>
              <a:gd name="T1" fmla="*/ 0 h 14607"/>
              <a:gd name="T2" fmla="*/ 10161 w 10162"/>
              <a:gd name="T3" fmla="*/ 14606 h 14607"/>
              <a:gd name="T4" fmla="*/ 0 w 10162"/>
              <a:gd name="T5" fmla="*/ 14606 h 14607"/>
              <a:gd name="T6" fmla="*/ 5080 w 10162"/>
              <a:gd name="T7" fmla="*/ 0 h 14607"/>
              <a:gd name="T8" fmla="*/ 0 60000 65536"/>
              <a:gd name="T9" fmla="*/ 0 60000 65536"/>
              <a:gd name="T10" fmla="*/ 0 60000 65536"/>
              <a:gd name="T11" fmla="*/ 0 60000 65536"/>
              <a:gd name="T12" fmla="*/ 0 w 10162"/>
              <a:gd name="T13" fmla="*/ 0 h 14607"/>
              <a:gd name="T14" fmla="*/ 10162 w 10162"/>
              <a:gd name="T15" fmla="*/ 14607 h 14607"/>
            </a:gdLst>
            <a:ahLst/>
            <a:cxnLst>
              <a:cxn ang="T8">
                <a:pos x="T0" y="T1"/>
              </a:cxn>
              <a:cxn ang="T9">
                <a:pos x="T2" y="T3"/>
              </a:cxn>
              <a:cxn ang="T10">
                <a:pos x="T4" y="T5"/>
              </a:cxn>
              <a:cxn ang="T11">
                <a:pos x="T6" y="T7"/>
              </a:cxn>
            </a:cxnLst>
            <a:rect l="T12" t="T13" r="T14" b="T15"/>
            <a:pathLst>
              <a:path w="10162" h="14607">
                <a:moveTo>
                  <a:pt x="5080" y="0"/>
                </a:moveTo>
                <a:lnTo>
                  <a:pt x="10161" y="14606"/>
                </a:lnTo>
                <a:lnTo>
                  <a:pt x="0" y="14606"/>
                </a:lnTo>
                <a:lnTo>
                  <a:pt x="5080" y="0"/>
                </a:lnTo>
              </a:path>
            </a:pathLst>
          </a:custGeom>
          <a:solidFill>
            <a:srgbClr val="00FF00"/>
          </a:solidFill>
          <a:ln w="9398">
            <a:solidFill>
              <a:srgbClr val="000000"/>
            </a:solidFill>
            <a:round/>
            <a:headEnd/>
            <a:tailEnd/>
          </a:ln>
        </p:spPr>
        <p:txBody>
          <a:bodyPr wrap="none" anchor="ctr"/>
          <a:lstStyle/>
          <a:p>
            <a:endParaRPr lang="en-US" dirty="0"/>
          </a:p>
        </p:txBody>
      </p:sp>
      <p:sp>
        <p:nvSpPr>
          <p:cNvPr id="31747" name="Freeform 3"/>
          <p:cNvSpPr>
            <a:spLocks noChangeArrowheads="1"/>
          </p:cNvSpPr>
          <p:nvPr/>
        </p:nvSpPr>
        <p:spPr bwMode="auto">
          <a:xfrm>
            <a:off x="4572000" y="1066800"/>
            <a:ext cx="914400" cy="1371600"/>
          </a:xfrm>
          <a:custGeom>
            <a:avLst/>
            <a:gdLst>
              <a:gd name="T0" fmla="*/ 1270 w 2542"/>
              <a:gd name="T1" fmla="*/ 0 h 3812"/>
              <a:gd name="T2" fmla="*/ 2541 w 2542"/>
              <a:gd name="T3" fmla="*/ 3811 h 3812"/>
              <a:gd name="T4" fmla="*/ 0 w 2542"/>
              <a:gd name="T5" fmla="*/ 3811 h 3812"/>
              <a:gd name="T6" fmla="*/ 1270 w 2542"/>
              <a:gd name="T7" fmla="*/ 0 h 3812"/>
              <a:gd name="T8" fmla="*/ 0 60000 65536"/>
              <a:gd name="T9" fmla="*/ 0 60000 65536"/>
              <a:gd name="T10" fmla="*/ 0 60000 65536"/>
              <a:gd name="T11" fmla="*/ 0 60000 65536"/>
              <a:gd name="T12" fmla="*/ 0 w 2542"/>
              <a:gd name="T13" fmla="*/ 0 h 3812"/>
              <a:gd name="T14" fmla="*/ 2542 w 2542"/>
              <a:gd name="T15" fmla="*/ 3812 h 3812"/>
            </a:gdLst>
            <a:ahLst/>
            <a:cxnLst>
              <a:cxn ang="T8">
                <a:pos x="T0" y="T1"/>
              </a:cxn>
              <a:cxn ang="T9">
                <a:pos x="T2" y="T3"/>
              </a:cxn>
              <a:cxn ang="T10">
                <a:pos x="T4" y="T5"/>
              </a:cxn>
              <a:cxn ang="T11">
                <a:pos x="T6" y="T7"/>
              </a:cxn>
            </a:cxnLst>
            <a:rect l="T12" t="T13" r="T14" b="T15"/>
            <a:pathLst>
              <a:path w="2542" h="3812">
                <a:moveTo>
                  <a:pt x="1270" y="0"/>
                </a:moveTo>
                <a:lnTo>
                  <a:pt x="2541" y="3811"/>
                </a:lnTo>
                <a:lnTo>
                  <a:pt x="0" y="3811"/>
                </a:lnTo>
                <a:lnTo>
                  <a:pt x="1270" y="0"/>
                </a:lnTo>
              </a:path>
            </a:pathLst>
          </a:custGeom>
          <a:solidFill>
            <a:srgbClr val="FFFF00">
              <a:alpha val="89803"/>
            </a:srgbClr>
          </a:solidFill>
          <a:ln w="9398">
            <a:solidFill>
              <a:srgbClr val="000000"/>
            </a:solidFill>
            <a:round/>
            <a:headEnd/>
            <a:tailEnd/>
          </a:ln>
        </p:spPr>
        <p:txBody>
          <a:bodyPr wrap="none" anchor="ctr"/>
          <a:lstStyle/>
          <a:p>
            <a:endParaRPr lang="en-US" dirty="0"/>
          </a:p>
        </p:txBody>
      </p:sp>
      <p:sp>
        <p:nvSpPr>
          <p:cNvPr id="31748" name="Freeform 4"/>
          <p:cNvSpPr>
            <a:spLocks noChangeArrowheads="1"/>
          </p:cNvSpPr>
          <p:nvPr/>
        </p:nvSpPr>
        <p:spPr bwMode="auto">
          <a:xfrm>
            <a:off x="4830763" y="1066800"/>
            <a:ext cx="404812" cy="611188"/>
          </a:xfrm>
          <a:custGeom>
            <a:avLst/>
            <a:gdLst>
              <a:gd name="T0" fmla="*/ 562 w 1126"/>
              <a:gd name="T1" fmla="*/ 0 h 1696"/>
              <a:gd name="T2" fmla="*/ 1125 w 1126"/>
              <a:gd name="T3" fmla="*/ 1695 h 1696"/>
              <a:gd name="T4" fmla="*/ 0 w 1126"/>
              <a:gd name="T5" fmla="*/ 1695 h 1696"/>
              <a:gd name="T6" fmla="*/ 562 w 1126"/>
              <a:gd name="T7" fmla="*/ 0 h 1696"/>
              <a:gd name="T8" fmla="*/ 0 60000 65536"/>
              <a:gd name="T9" fmla="*/ 0 60000 65536"/>
              <a:gd name="T10" fmla="*/ 0 60000 65536"/>
              <a:gd name="T11" fmla="*/ 0 60000 65536"/>
              <a:gd name="T12" fmla="*/ 0 w 1126"/>
              <a:gd name="T13" fmla="*/ 0 h 1696"/>
              <a:gd name="T14" fmla="*/ 1126 w 1126"/>
              <a:gd name="T15" fmla="*/ 1696 h 1696"/>
            </a:gdLst>
            <a:ahLst/>
            <a:cxnLst>
              <a:cxn ang="T8">
                <a:pos x="T0" y="T1"/>
              </a:cxn>
              <a:cxn ang="T9">
                <a:pos x="T2" y="T3"/>
              </a:cxn>
              <a:cxn ang="T10">
                <a:pos x="T4" y="T5"/>
              </a:cxn>
              <a:cxn ang="T11">
                <a:pos x="T6" y="T7"/>
              </a:cxn>
            </a:cxnLst>
            <a:rect l="T12" t="T13" r="T14" b="T15"/>
            <a:pathLst>
              <a:path w="1126" h="1696">
                <a:moveTo>
                  <a:pt x="562" y="0"/>
                </a:moveTo>
                <a:lnTo>
                  <a:pt x="1125" y="1695"/>
                </a:lnTo>
                <a:lnTo>
                  <a:pt x="0" y="1695"/>
                </a:lnTo>
                <a:lnTo>
                  <a:pt x="562" y="0"/>
                </a:lnTo>
              </a:path>
            </a:pathLst>
          </a:custGeom>
          <a:solidFill>
            <a:srgbClr val="FF0000"/>
          </a:solidFill>
          <a:ln w="9360">
            <a:solidFill>
              <a:srgbClr val="000000"/>
            </a:solidFill>
            <a:round/>
            <a:headEnd/>
            <a:tailEnd/>
          </a:ln>
        </p:spPr>
        <p:txBody>
          <a:bodyPr wrap="none" anchor="ctr"/>
          <a:lstStyle/>
          <a:p>
            <a:endParaRPr lang="en-US" dirty="0"/>
          </a:p>
        </p:txBody>
      </p:sp>
      <p:sp>
        <p:nvSpPr>
          <p:cNvPr id="31749" name="Freeform 5"/>
          <p:cNvSpPr>
            <a:spLocks noChangeArrowheads="1"/>
          </p:cNvSpPr>
          <p:nvPr/>
        </p:nvSpPr>
        <p:spPr bwMode="auto">
          <a:xfrm>
            <a:off x="3014663" y="2438400"/>
            <a:ext cx="1481137" cy="4008438"/>
          </a:xfrm>
          <a:custGeom>
            <a:avLst/>
            <a:gdLst>
              <a:gd name="T0" fmla="*/ 5226 w 5227"/>
              <a:gd name="T1" fmla="*/ 97 h 15105"/>
              <a:gd name="T2" fmla="*/ 4219 w 5227"/>
              <a:gd name="T3" fmla="*/ 1153 h 15105"/>
              <a:gd name="T4" fmla="*/ 2612 w 5227"/>
              <a:gd name="T5" fmla="*/ 6155 h 15105"/>
              <a:gd name="T6" fmla="*/ 1605 w 5227"/>
              <a:gd name="T7" fmla="*/ 7212 h 15105"/>
              <a:gd name="T8" fmla="*/ 1808 w 5227"/>
              <a:gd name="T9" fmla="*/ 8656 h 15105"/>
              <a:gd name="T10" fmla="*/ 201 w 5227"/>
              <a:gd name="T11" fmla="*/ 13658 h 15105"/>
              <a:gd name="T12" fmla="*/ 405 w 5227"/>
              <a:gd name="T13" fmla="*/ 15104 h 15105"/>
              <a:gd name="T14" fmla="*/ 0 60000 65536"/>
              <a:gd name="T15" fmla="*/ 0 60000 65536"/>
              <a:gd name="T16" fmla="*/ 0 60000 65536"/>
              <a:gd name="T17" fmla="*/ 0 60000 65536"/>
              <a:gd name="T18" fmla="*/ 0 60000 65536"/>
              <a:gd name="T19" fmla="*/ 0 60000 65536"/>
              <a:gd name="T20" fmla="*/ 0 60000 65536"/>
              <a:gd name="T21" fmla="*/ 0 w 5227"/>
              <a:gd name="T22" fmla="*/ 0 h 15105"/>
              <a:gd name="T23" fmla="*/ 5227 w 5227"/>
              <a:gd name="T24" fmla="*/ 15105 h 1510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227" h="15105">
                <a:moveTo>
                  <a:pt x="5226" y="97"/>
                </a:moveTo>
                <a:cubicBezTo>
                  <a:pt x="4923" y="0"/>
                  <a:pt x="4420" y="527"/>
                  <a:pt x="4219" y="1153"/>
                </a:cubicBezTo>
                <a:lnTo>
                  <a:pt x="2612" y="6155"/>
                </a:lnTo>
                <a:cubicBezTo>
                  <a:pt x="2411" y="6780"/>
                  <a:pt x="1907" y="7309"/>
                  <a:pt x="1605" y="7212"/>
                </a:cubicBezTo>
                <a:cubicBezTo>
                  <a:pt x="1907" y="7309"/>
                  <a:pt x="2009" y="8031"/>
                  <a:pt x="1808" y="8656"/>
                </a:cubicBezTo>
                <a:lnTo>
                  <a:pt x="201" y="13658"/>
                </a:lnTo>
                <a:cubicBezTo>
                  <a:pt x="0" y="14284"/>
                  <a:pt x="102" y="15007"/>
                  <a:pt x="405" y="15104"/>
                </a:cubicBezTo>
              </a:path>
            </a:pathLst>
          </a:custGeom>
          <a:noFill/>
          <a:ln w="25560">
            <a:solidFill>
              <a:srgbClr val="000000"/>
            </a:solidFill>
            <a:round/>
            <a:headEnd/>
            <a:tailEnd/>
          </a:ln>
        </p:spPr>
        <p:txBody>
          <a:bodyPr/>
          <a:lstStyle/>
          <a:p>
            <a:endParaRPr lang="en-US" dirty="0"/>
          </a:p>
        </p:txBody>
      </p:sp>
      <p:grpSp>
        <p:nvGrpSpPr>
          <p:cNvPr id="31750" name="Group 6"/>
          <p:cNvGrpSpPr>
            <a:grpSpLocks/>
          </p:cNvGrpSpPr>
          <p:nvPr/>
        </p:nvGrpSpPr>
        <p:grpSpPr bwMode="auto">
          <a:xfrm>
            <a:off x="685800" y="4191000"/>
            <a:ext cx="2606675" cy="382588"/>
            <a:chOff x="709" y="1866"/>
            <a:chExt cx="1362" cy="943"/>
          </a:xfrm>
        </p:grpSpPr>
        <p:sp>
          <p:nvSpPr>
            <p:cNvPr id="31764" name="AutoShape 7"/>
            <p:cNvSpPr>
              <a:spLocks noChangeArrowheads="1"/>
            </p:cNvSpPr>
            <p:nvPr/>
          </p:nvSpPr>
          <p:spPr bwMode="auto">
            <a:xfrm>
              <a:off x="742" y="1870"/>
              <a:ext cx="1296" cy="939"/>
            </a:xfrm>
            <a:prstGeom prst="roundRect">
              <a:avLst>
                <a:gd name="adj" fmla="val 106"/>
              </a:avLst>
            </a:prstGeom>
            <a:noFill/>
            <a:ln w="25560">
              <a:solidFill>
                <a:srgbClr val="000000"/>
              </a:solidFill>
              <a:round/>
              <a:headEnd/>
              <a:tailEnd/>
            </a:ln>
          </p:spPr>
          <p:txBody>
            <a:bodyPr wrap="none" anchor="ctr"/>
            <a:lstStyle/>
            <a:p>
              <a:endParaRPr lang="en-US" dirty="0"/>
            </a:p>
          </p:txBody>
        </p:sp>
        <p:sp>
          <p:nvSpPr>
            <p:cNvPr id="31765" name="AutoShape 8"/>
            <p:cNvSpPr>
              <a:spLocks noChangeArrowheads="1"/>
            </p:cNvSpPr>
            <p:nvPr/>
          </p:nvSpPr>
          <p:spPr bwMode="auto">
            <a:xfrm>
              <a:off x="709" y="1866"/>
              <a:ext cx="1362" cy="869"/>
            </a:xfrm>
            <a:prstGeom prst="roundRect">
              <a:avLst>
                <a:gd name="adj" fmla="val 106"/>
              </a:avLst>
            </a:prstGeom>
            <a:noFill/>
            <a:ln w="9525">
              <a:noFill/>
              <a:round/>
              <a:headEnd/>
              <a:tailEnd/>
            </a:ln>
          </p:spPr>
          <p:txBody>
            <a:bodyPr wrap="none" lIns="90000" tIns="46800" rIns="90000" bIns="46800">
              <a:spAutoFit/>
            </a:bodyPr>
            <a:lstStyle/>
            <a:p>
              <a:pPr>
                <a:lnSpc>
                  <a:spcPct val="95000"/>
                </a:lnSpc>
                <a:buClr>
                  <a:srgbClr val="000000"/>
                </a:buCl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latin typeface="Times New Roman" pitchFamily="18" charset="0"/>
                  <a:cs typeface="Arial" charset="0"/>
                </a:rPr>
                <a:t>Below Average Presenters</a:t>
              </a:r>
            </a:p>
          </p:txBody>
        </p:sp>
      </p:grpSp>
      <p:sp>
        <p:nvSpPr>
          <p:cNvPr id="31751" name="Freeform 9"/>
          <p:cNvSpPr>
            <a:spLocks noChangeArrowheads="1"/>
          </p:cNvSpPr>
          <p:nvPr/>
        </p:nvSpPr>
        <p:spPr bwMode="auto">
          <a:xfrm>
            <a:off x="5468938" y="1031875"/>
            <a:ext cx="390525" cy="601663"/>
          </a:xfrm>
          <a:custGeom>
            <a:avLst/>
            <a:gdLst>
              <a:gd name="T0" fmla="*/ 0 w 1084"/>
              <a:gd name="T1" fmla="*/ 77 h 1672"/>
              <a:gd name="T2" fmla="*/ 446 w 1084"/>
              <a:gd name="T3" fmla="*/ 66 h 1672"/>
              <a:gd name="T4" fmla="*/ 636 w 1084"/>
              <a:gd name="T5" fmla="*/ 597 h 1672"/>
              <a:gd name="T6" fmla="*/ 1083 w 1084"/>
              <a:gd name="T7" fmla="*/ 588 h 1672"/>
              <a:gd name="T8" fmla="*/ 732 w 1084"/>
              <a:gd name="T9" fmla="*/ 864 h 1672"/>
              <a:gd name="T10" fmla="*/ 923 w 1084"/>
              <a:gd name="T11" fmla="*/ 1394 h 1672"/>
              <a:gd name="T12" fmla="*/ 572 w 1084"/>
              <a:gd name="T13" fmla="*/ 1671 h 1672"/>
              <a:gd name="T14" fmla="*/ 0 60000 65536"/>
              <a:gd name="T15" fmla="*/ 0 60000 65536"/>
              <a:gd name="T16" fmla="*/ 0 60000 65536"/>
              <a:gd name="T17" fmla="*/ 0 60000 65536"/>
              <a:gd name="T18" fmla="*/ 0 60000 65536"/>
              <a:gd name="T19" fmla="*/ 0 60000 65536"/>
              <a:gd name="T20" fmla="*/ 0 60000 65536"/>
              <a:gd name="T21" fmla="*/ 0 w 1084"/>
              <a:gd name="T22" fmla="*/ 0 h 1672"/>
              <a:gd name="T23" fmla="*/ 1084 w 1084"/>
              <a:gd name="T24" fmla="*/ 1672 h 16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84" h="1672">
                <a:moveTo>
                  <a:pt x="0" y="77"/>
                </a:moveTo>
                <a:cubicBezTo>
                  <a:pt x="199" y="5"/>
                  <a:pt x="422" y="0"/>
                  <a:pt x="446" y="66"/>
                </a:cubicBezTo>
                <a:lnTo>
                  <a:pt x="636" y="597"/>
                </a:lnTo>
                <a:cubicBezTo>
                  <a:pt x="660" y="664"/>
                  <a:pt x="884" y="659"/>
                  <a:pt x="1083" y="588"/>
                </a:cubicBezTo>
                <a:cubicBezTo>
                  <a:pt x="884" y="659"/>
                  <a:pt x="708" y="797"/>
                  <a:pt x="732" y="864"/>
                </a:cubicBezTo>
                <a:lnTo>
                  <a:pt x="923" y="1394"/>
                </a:lnTo>
                <a:cubicBezTo>
                  <a:pt x="947" y="1461"/>
                  <a:pt x="771" y="1600"/>
                  <a:pt x="572" y="1671"/>
                </a:cubicBezTo>
              </a:path>
            </a:pathLst>
          </a:custGeom>
          <a:noFill/>
          <a:ln w="25560">
            <a:solidFill>
              <a:srgbClr val="000000"/>
            </a:solidFill>
            <a:round/>
            <a:headEnd/>
            <a:tailEnd/>
          </a:ln>
        </p:spPr>
        <p:txBody>
          <a:bodyPr/>
          <a:lstStyle/>
          <a:p>
            <a:endParaRPr lang="en-US" dirty="0"/>
          </a:p>
        </p:txBody>
      </p:sp>
      <p:sp>
        <p:nvSpPr>
          <p:cNvPr id="31752" name="Freeform 10"/>
          <p:cNvSpPr>
            <a:spLocks noChangeArrowheads="1"/>
          </p:cNvSpPr>
          <p:nvPr/>
        </p:nvSpPr>
        <p:spPr bwMode="auto">
          <a:xfrm>
            <a:off x="5257800" y="1676400"/>
            <a:ext cx="573088" cy="712788"/>
          </a:xfrm>
          <a:custGeom>
            <a:avLst/>
            <a:gdLst>
              <a:gd name="T0" fmla="*/ 0 w 1922"/>
              <a:gd name="T1" fmla="*/ 75 h 3838"/>
              <a:gd name="T2" fmla="*/ 514 w 1922"/>
              <a:gd name="T3" fmla="*/ 239 h 3838"/>
              <a:gd name="T4" fmla="*/ 1405 w 1922"/>
              <a:gd name="T5" fmla="*/ 2592 h 3838"/>
              <a:gd name="T6" fmla="*/ 1921 w 1922"/>
              <a:gd name="T7" fmla="*/ 2756 h 3838"/>
              <a:gd name="T8" fmla="*/ 1643 w 1922"/>
              <a:gd name="T9" fmla="*/ 3219 h 3838"/>
              <a:gd name="T10" fmla="*/ 1702 w 1922"/>
              <a:gd name="T11" fmla="*/ 3373 h 3838"/>
              <a:gd name="T12" fmla="*/ 1425 w 1922"/>
              <a:gd name="T13" fmla="*/ 3837 h 3838"/>
              <a:gd name="T14" fmla="*/ 0 60000 65536"/>
              <a:gd name="T15" fmla="*/ 0 60000 65536"/>
              <a:gd name="T16" fmla="*/ 0 60000 65536"/>
              <a:gd name="T17" fmla="*/ 0 60000 65536"/>
              <a:gd name="T18" fmla="*/ 0 60000 65536"/>
              <a:gd name="T19" fmla="*/ 0 60000 65536"/>
              <a:gd name="T20" fmla="*/ 0 60000 65536"/>
              <a:gd name="T21" fmla="*/ 0 w 1922"/>
              <a:gd name="T22" fmla="*/ 0 h 3838"/>
              <a:gd name="T23" fmla="*/ 1922 w 1922"/>
              <a:gd name="T24" fmla="*/ 3838 h 38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22" h="3838">
                <a:moveTo>
                  <a:pt x="0" y="75"/>
                </a:moveTo>
                <a:cubicBezTo>
                  <a:pt x="198" y="0"/>
                  <a:pt x="455" y="81"/>
                  <a:pt x="514" y="239"/>
                </a:cubicBezTo>
                <a:lnTo>
                  <a:pt x="1405" y="2592"/>
                </a:lnTo>
                <a:cubicBezTo>
                  <a:pt x="1465" y="2749"/>
                  <a:pt x="1723" y="2831"/>
                  <a:pt x="1921" y="2756"/>
                </a:cubicBezTo>
                <a:cubicBezTo>
                  <a:pt x="1723" y="2831"/>
                  <a:pt x="1584" y="3062"/>
                  <a:pt x="1643" y="3219"/>
                </a:cubicBezTo>
                <a:lnTo>
                  <a:pt x="1702" y="3373"/>
                </a:lnTo>
                <a:cubicBezTo>
                  <a:pt x="1761" y="3531"/>
                  <a:pt x="1622" y="3763"/>
                  <a:pt x="1425" y="3837"/>
                </a:cubicBezTo>
              </a:path>
            </a:pathLst>
          </a:custGeom>
          <a:noFill/>
          <a:ln w="25560">
            <a:solidFill>
              <a:srgbClr val="000000"/>
            </a:solidFill>
            <a:round/>
            <a:headEnd/>
            <a:tailEnd/>
          </a:ln>
        </p:spPr>
        <p:txBody>
          <a:bodyPr/>
          <a:lstStyle/>
          <a:p>
            <a:endParaRPr lang="en-US" dirty="0"/>
          </a:p>
        </p:txBody>
      </p:sp>
      <p:grpSp>
        <p:nvGrpSpPr>
          <p:cNvPr id="31753" name="Group 11"/>
          <p:cNvGrpSpPr>
            <a:grpSpLocks/>
          </p:cNvGrpSpPr>
          <p:nvPr/>
        </p:nvGrpSpPr>
        <p:grpSpPr bwMode="auto">
          <a:xfrm>
            <a:off x="5997575" y="1905000"/>
            <a:ext cx="2689225" cy="612775"/>
            <a:chOff x="3778" y="1200"/>
            <a:chExt cx="1694" cy="770"/>
          </a:xfrm>
        </p:grpSpPr>
        <p:sp>
          <p:nvSpPr>
            <p:cNvPr id="31762" name="AutoShape 12"/>
            <p:cNvSpPr>
              <a:spLocks noChangeArrowheads="1"/>
            </p:cNvSpPr>
            <p:nvPr/>
          </p:nvSpPr>
          <p:spPr bwMode="auto">
            <a:xfrm>
              <a:off x="3778" y="1200"/>
              <a:ext cx="1694" cy="766"/>
            </a:xfrm>
            <a:prstGeom prst="roundRect">
              <a:avLst>
                <a:gd name="adj" fmla="val 130"/>
              </a:avLst>
            </a:prstGeom>
            <a:noFill/>
            <a:ln w="25560">
              <a:solidFill>
                <a:srgbClr val="000000"/>
              </a:solidFill>
              <a:round/>
              <a:headEnd/>
              <a:tailEnd/>
            </a:ln>
          </p:spPr>
          <p:txBody>
            <a:bodyPr wrap="none" anchor="ctr"/>
            <a:lstStyle/>
            <a:p>
              <a:endParaRPr lang="en-US" dirty="0"/>
            </a:p>
          </p:txBody>
        </p:sp>
        <p:sp>
          <p:nvSpPr>
            <p:cNvPr id="31763" name="Text Box 13"/>
            <p:cNvSpPr txBox="1">
              <a:spLocks noChangeArrowheads="1"/>
            </p:cNvSpPr>
            <p:nvPr/>
          </p:nvSpPr>
          <p:spPr bwMode="auto">
            <a:xfrm>
              <a:off x="3778" y="1200"/>
              <a:ext cx="1694" cy="770"/>
            </a:xfrm>
            <a:prstGeom prst="rect">
              <a:avLst/>
            </a:prstGeom>
            <a:noFill/>
            <a:ln w="9525">
              <a:noFill/>
              <a:miter lim="800000"/>
              <a:headEnd/>
              <a:tailEnd/>
            </a:ln>
          </p:spPr>
          <p:txBody>
            <a:bodyPr lIns="90000" tIns="46800" rIns="90000" bIns="46800">
              <a:spAutoFit/>
            </a:bodyPr>
            <a:lstStyle/>
            <a:p>
              <a:pPr>
                <a:lnSpc>
                  <a:spcPct val="95000"/>
                </a:lnSpc>
                <a:buClr>
                  <a:srgbClr val="000000"/>
                </a:buCl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latin typeface="Times New Roman" pitchFamily="18" charset="0"/>
                  <a:cs typeface="Arial" charset="0"/>
                </a:rPr>
                <a:t>Average or Good Presenters</a:t>
              </a:r>
            </a:p>
          </p:txBody>
        </p:sp>
      </p:grpSp>
      <p:grpSp>
        <p:nvGrpSpPr>
          <p:cNvPr id="31754" name="Group 14"/>
          <p:cNvGrpSpPr>
            <a:grpSpLocks/>
          </p:cNvGrpSpPr>
          <p:nvPr/>
        </p:nvGrpSpPr>
        <p:grpSpPr bwMode="auto">
          <a:xfrm>
            <a:off x="5943600" y="914400"/>
            <a:ext cx="2667000" cy="457200"/>
            <a:chOff x="3792" y="192"/>
            <a:chExt cx="1680" cy="939"/>
          </a:xfrm>
        </p:grpSpPr>
        <p:sp>
          <p:nvSpPr>
            <p:cNvPr id="31760" name="AutoShape 15"/>
            <p:cNvSpPr>
              <a:spLocks noChangeArrowheads="1"/>
            </p:cNvSpPr>
            <p:nvPr/>
          </p:nvSpPr>
          <p:spPr bwMode="auto">
            <a:xfrm>
              <a:off x="3792" y="192"/>
              <a:ext cx="1680" cy="939"/>
            </a:xfrm>
            <a:prstGeom prst="roundRect">
              <a:avLst>
                <a:gd name="adj" fmla="val 106"/>
              </a:avLst>
            </a:prstGeom>
            <a:noFill/>
            <a:ln w="25560">
              <a:solidFill>
                <a:srgbClr val="000000"/>
              </a:solidFill>
              <a:round/>
              <a:headEnd/>
              <a:tailEnd/>
            </a:ln>
          </p:spPr>
          <p:txBody>
            <a:bodyPr wrap="none" anchor="ctr"/>
            <a:lstStyle/>
            <a:p>
              <a:endParaRPr lang="en-US" dirty="0"/>
            </a:p>
          </p:txBody>
        </p:sp>
        <p:sp>
          <p:nvSpPr>
            <p:cNvPr id="31761" name="Text Box 16"/>
            <p:cNvSpPr txBox="1">
              <a:spLocks noChangeArrowheads="1"/>
            </p:cNvSpPr>
            <p:nvPr/>
          </p:nvSpPr>
          <p:spPr bwMode="auto">
            <a:xfrm>
              <a:off x="3792" y="192"/>
              <a:ext cx="1680" cy="724"/>
            </a:xfrm>
            <a:prstGeom prst="rect">
              <a:avLst/>
            </a:prstGeom>
            <a:noFill/>
            <a:ln w="9525">
              <a:noFill/>
              <a:miter lim="800000"/>
              <a:headEnd/>
              <a:tailEnd/>
            </a:ln>
          </p:spPr>
          <p:txBody>
            <a:bodyPr lIns="90000" tIns="46800" rIns="90000" bIns="46800">
              <a:spAutoFit/>
            </a:bodyPr>
            <a:lstStyle/>
            <a:p>
              <a:pPr>
                <a:lnSpc>
                  <a:spcPct val="95000"/>
                </a:lnSpc>
                <a:buClr>
                  <a:srgbClr val="000000"/>
                </a:buCl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latin typeface="Times New Roman" pitchFamily="18" charset="0"/>
                  <a:cs typeface="Arial" charset="0"/>
                </a:rPr>
                <a:t>Exceptional Presenters</a:t>
              </a:r>
            </a:p>
          </p:txBody>
        </p:sp>
      </p:grpSp>
      <p:sp>
        <p:nvSpPr>
          <p:cNvPr id="31755" name="Text Box 17"/>
          <p:cNvSpPr txBox="1">
            <a:spLocks noChangeArrowheads="1"/>
          </p:cNvSpPr>
          <p:nvPr/>
        </p:nvSpPr>
        <p:spPr bwMode="auto">
          <a:xfrm>
            <a:off x="3886200" y="5943600"/>
            <a:ext cx="2362200" cy="363538"/>
          </a:xfrm>
          <a:prstGeom prst="rect">
            <a:avLst/>
          </a:prstGeom>
          <a:noFill/>
          <a:ln w="9525">
            <a:noFill/>
            <a:miter lim="800000"/>
            <a:headEnd/>
            <a:tailEnd/>
          </a:ln>
        </p:spPr>
        <p:txBody>
          <a:bodyPr lIns="90000" tIns="46800" rIns="90000" bIns="46800">
            <a:spAutoFit/>
          </a:bodyPr>
          <a:lstStyle/>
          <a:p>
            <a:pPr>
              <a:lnSpc>
                <a:spcPct val="99000"/>
              </a:lnSpc>
              <a:buClr>
                <a:srgbClr val="000000"/>
              </a:buClr>
              <a:buFont typeface="Century Gothic" pitchFamily="34"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b="1" dirty="0">
                <a:latin typeface="Century Gothic" pitchFamily="34" charset="0"/>
                <a:cs typeface="Arial" charset="0"/>
              </a:rPr>
              <a:t>~80%</a:t>
            </a:r>
          </a:p>
        </p:txBody>
      </p:sp>
      <p:sp>
        <p:nvSpPr>
          <p:cNvPr id="31756" name="Text Box 18"/>
          <p:cNvSpPr txBox="1">
            <a:spLocks noChangeArrowheads="1"/>
          </p:cNvSpPr>
          <p:nvPr/>
        </p:nvSpPr>
        <p:spPr bwMode="auto">
          <a:xfrm>
            <a:off x="4625975" y="2057400"/>
            <a:ext cx="838200" cy="363538"/>
          </a:xfrm>
          <a:prstGeom prst="rect">
            <a:avLst/>
          </a:prstGeom>
          <a:noFill/>
          <a:ln w="9525">
            <a:noFill/>
            <a:miter lim="800000"/>
            <a:headEnd/>
            <a:tailEnd/>
          </a:ln>
        </p:spPr>
        <p:txBody>
          <a:bodyPr lIns="90000" tIns="46800" rIns="90000" bIns="46800">
            <a:spAutoFit/>
          </a:bodyPr>
          <a:lstStyle/>
          <a:p>
            <a:pPr>
              <a:lnSpc>
                <a:spcPct val="99000"/>
              </a:lnSpc>
              <a:buClr>
                <a:srgbClr val="000000"/>
              </a:buClr>
              <a:buFont typeface="Century Gothic" pitchFamily="34"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b="1" dirty="0">
                <a:latin typeface="Century Gothic" pitchFamily="34" charset="0"/>
                <a:cs typeface="Arial" charset="0"/>
              </a:rPr>
              <a:t>~15% </a:t>
            </a:r>
          </a:p>
        </p:txBody>
      </p:sp>
      <p:sp>
        <p:nvSpPr>
          <p:cNvPr id="219155" name="Text Box 19"/>
          <p:cNvSpPr txBox="1">
            <a:spLocks noChangeArrowheads="1"/>
          </p:cNvSpPr>
          <p:nvPr/>
        </p:nvSpPr>
        <p:spPr bwMode="auto">
          <a:xfrm>
            <a:off x="0" y="381000"/>
            <a:ext cx="2962275" cy="1568123"/>
          </a:xfrm>
          <a:prstGeom prst="rect">
            <a:avLst/>
          </a:prstGeom>
          <a:noFill/>
          <a:ln w="9525">
            <a:noFill/>
            <a:miter lim="800000"/>
            <a:headEnd/>
            <a:tailEnd/>
          </a:ln>
        </p:spPr>
        <p:txBody>
          <a:bodyPr lIns="90000" tIns="46800" rIns="90000" bIns="46800">
            <a:spAutoFit/>
          </a:bodyPr>
          <a:lstStyle/>
          <a:p>
            <a:pPr algn="r">
              <a:lnSpc>
                <a:spcPct val="99000"/>
              </a:lnSpc>
              <a:buClr>
                <a:srgbClr val="000000"/>
              </a:buClr>
              <a:buFont typeface="Century Gothic" pitchFamily="34"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GB" sz="2400" b="1" dirty="0">
                <a:solidFill>
                  <a:srgbClr val="000000"/>
                </a:solidFill>
                <a:effectLst>
                  <a:outerShdw blurRad="38100" dist="38100" dir="2700000" algn="tl">
                    <a:srgbClr val="FFFFFF"/>
                  </a:outerShdw>
                </a:effectLst>
                <a:latin typeface="Century Gothic" pitchFamily="34" charset="0"/>
                <a:cs typeface="Arial" charset="0"/>
              </a:rPr>
              <a:t>CONTINUUM OF</a:t>
            </a:r>
          </a:p>
          <a:p>
            <a:pPr algn="r">
              <a:buClr>
                <a:srgbClr val="000000"/>
              </a:buClr>
              <a:buFont typeface="Century Gothic" pitchFamily="34"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GB" sz="2400" b="1" dirty="0">
                <a:solidFill>
                  <a:srgbClr val="000000"/>
                </a:solidFill>
                <a:effectLst>
                  <a:outerShdw blurRad="38100" dist="38100" dir="2700000" algn="tl">
                    <a:srgbClr val="FFFFFF"/>
                  </a:outerShdw>
                </a:effectLst>
                <a:latin typeface="Century Gothic" pitchFamily="34" charset="0"/>
                <a:cs typeface="Arial" charset="0"/>
              </a:rPr>
              <a:t>Effective Presentation Skills</a:t>
            </a:r>
          </a:p>
          <a:p>
            <a:pPr algn="r">
              <a:buClr>
                <a:srgbClr val="000000"/>
              </a:buClr>
              <a:buFont typeface="Century Gothic" pitchFamily="34"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GB" sz="2400" b="1" dirty="0">
                <a:solidFill>
                  <a:srgbClr val="000000"/>
                </a:solidFill>
                <a:effectLst>
                  <a:outerShdw blurRad="38100" dist="38100" dir="2700000" algn="tl">
                    <a:srgbClr val="FFFFFF"/>
                  </a:outerShdw>
                </a:effectLst>
                <a:latin typeface="Century Gothic" pitchFamily="34" charset="0"/>
                <a:cs typeface="Arial" charset="0"/>
              </a:rPr>
              <a:t>T. J. Koegel, 2007</a:t>
            </a:r>
          </a:p>
        </p:txBody>
      </p:sp>
      <p:sp>
        <p:nvSpPr>
          <p:cNvPr id="31758" name="Line 20"/>
          <p:cNvSpPr>
            <a:spLocks noChangeShapeType="1"/>
          </p:cNvSpPr>
          <p:nvPr/>
        </p:nvSpPr>
        <p:spPr bwMode="auto">
          <a:xfrm>
            <a:off x="3124200" y="457200"/>
            <a:ext cx="1588" cy="2133600"/>
          </a:xfrm>
          <a:prstGeom prst="line">
            <a:avLst/>
          </a:prstGeom>
          <a:noFill/>
          <a:ln w="127080">
            <a:solidFill>
              <a:srgbClr val="BBE0E3"/>
            </a:solidFill>
            <a:round/>
            <a:headEnd/>
            <a:tailEnd/>
          </a:ln>
        </p:spPr>
        <p:txBody>
          <a:bodyPr/>
          <a:lstStyle/>
          <a:p>
            <a:endParaRPr lang="en-US" dirty="0"/>
          </a:p>
        </p:txBody>
      </p:sp>
      <p:sp>
        <p:nvSpPr>
          <p:cNvPr id="31759" name="Text Box 21"/>
          <p:cNvSpPr txBox="1">
            <a:spLocks noChangeArrowheads="1"/>
          </p:cNvSpPr>
          <p:nvPr/>
        </p:nvSpPr>
        <p:spPr bwMode="auto">
          <a:xfrm>
            <a:off x="4800600" y="1371600"/>
            <a:ext cx="441325" cy="304800"/>
          </a:xfrm>
          <a:prstGeom prst="rect">
            <a:avLst/>
          </a:prstGeom>
          <a:noFill/>
          <a:ln w="9525">
            <a:noFill/>
            <a:miter lim="800000"/>
            <a:headEnd/>
            <a:tailEnd/>
          </a:ln>
        </p:spPr>
        <p:txBody>
          <a:bodyPr wrap="none">
            <a:spAutoFit/>
          </a:bodyPr>
          <a:lstStyle/>
          <a:p>
            <a:pPr algn="l"/>
            <a:r>
              <a:rPr lang="en-US" sz="1400" b="1" dirty="0">
                <a:cs typeface="Arial" charset="0"/>
              </a:rPr>
              <a:t>5%</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en-US" sz="4000" dirty="0"/>
              <a:t>Signs of Below Average Presenters</a:t>
            </a:r>
          </a:p>
        </p:txBody>
      </p:sp>
      <p:sp>
        <p:nvSpPr>
          <p:cNvPr id="32771" name="Rectangle 3"/>
          <p:cNvSpPr>
            <a:spLocks noGrp="1" noChangeArrowheads="1"/>
          </p:cNvSpPr>
          <p:nvPr>
            <p:ph type="body" idx="1"/>
          </p:nvPr>
        </p:nvSpPr>
        <p:spPr/>
        <p:txBody>
          <a:bodyPr/>
          <a:lstStyle/>
          <a:p>
            <a:pPr eaLnBrk="1" hangingPunct="1"/>
            <a:r>
              <a:rPr lang="en-US" dirty="0"/>
              <a:t>No serious commitment to improving</a:t>
            </a:r>
          </a:p>
          <a:p>
            <a:pPr eaLnBrk="1" hangingPunct="1"/>
            <a:r>
              <a:rPr lang="en-US" dirty="0"/>
              <a:t>No training</a:t>
            </a:r>
          </a:p>
          <a:p>
            <a:pPr eaLnBrk="1" hangingPunct="1"/>
            <a:r>
              <a:rPr lang="en-US" dirty="0"/>
              <a:t>No video/ critique of presentations</a:t>
            </a:r>
          </a:p>
          <a:p>
            <a:pPr eaLnBrk="1" hangingPunct="1"/>
            <a:r>
              <a:rPr lang="en-US" dirty="0"/>
              <a:t>Don’t seek objective feedback</a:t>
            </a:r>
          </a:p>
          <a:p>
            <a:pPr eaLnBrk="1" hangingPunct="1"/>
            <a:r>
              <a:rPr lang="en-US" dirty="0"/>
              <a:t>Don’t know how to practice</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3"/>
          <p:cNvSpPr>
            <a:spLocks noGrp="1" noChangeArrowheads="1"/>
          </p:cNvSpPr>
          <p:nvPr>
            <p:ph type="title"/>
          </p:nvPr>
        </p:nvSpPr>
        <p:spPr/>
        <p:txBody>
          <a:bodyPr/>
          <a:lstStyle/>
          <a:p>
            <a:pPr eaLnBrk="1" hangingPunct="1"/>
            <a:r>
              <a:rPr lang="en-US" dirty="0"/>
              <a:t>Three Key Components </a:t>
            </a:r>
          </a:p>
        </p:txBody>
      </p:sp>
      <p:sp>
        <p:nvSpPr>
          <p:cNvPr id="33796" name="Oval 4"/>
          <p:cNvSpPr>
            <a:spLocks noChangeArrowheads="1"/>
          </p:cNvSpPr>
          <p:nvPr/>
        </p:nvSpPr>
        <p:spPr bwMode="auto">
          <a:xfrm>
            <a:off x="1600200" y="1600200"/>
            <a:ext cx="2971800" cy="2514600"/>
          </a:xfrm>
          <a:prstGeom prst="ellipse">
            <a:avLst/>
          </a:prstGeom>
          <a:solidFill>
            <a:srgbClr val="FF00FF"/>
          </a:solidFill>
          <a:ln w="9525">
            <a:solidFill>
              <a:schemeClr val="tx1"/>
            </a:solidFill>
            <a:round/>
            <a:headEnd/>
            <a:tailEnd/>
          </a:ln>
        </p:spPr>
        <p:txBody>
          <a:bodyPr wrap="none" anchor="ctr"/>
          <a:lstStyle/>
          <a:p>
            <a:endParaRPr lang="en-US" dirty="0"/>
          </a:p>
        </p:txBody>
      </p:sp>
      <p:sp>
        <p:nvSpPr>
          <p:cNvPr id="33797" name="Oval 5"/>
          <p:cNvSpPr>
            <a:spLocks noChangeArrowheads="1"/>
          </p:cNvSpPr>
          <p:nvPr/>
        </p:nvSpPr>
        <p:spPr bwMode="auto">
          <a:xfrm>
            <a:off x="2819400" y="3429000"/>
            <a:ext cx="2743200" cy="2514600"/>
          </a:xfrm>
          <a:prstGeom prst="ellipse">
            <a:avLst/>
          </a:prstGeom>
          <a:solidFill>
            <a:srgbClr val="FFFF99"/>
          </a:solidFill>
          <a:ln w="9525">
            <a:solidFill>
              <a:schemeClr val="tx1"/>
            </a:solidFill>
            <a:round/>
            <a:headEnd/>
            <a:tailEnd/>
          </a:ln>
        </p:spPr>
        <p:txBody>
          <a:bodyPr wrap="none" anchor="ctr"/>
          <a:lstStyle/>
          <a:p>
            <a:endParaRPr lang="en-US" dirty="0"/>
          </a:p>
        </p:txBody>
      </p:sp>
      <p:sp>
        <p:nvSpPr>
          <p:cNvPr id="33798" name="Oval 6"/>
          <p:cNvSpPr>
            <a:spLocks noChangeArrowheads="1"/>
          </p:cNvSpPr>
          <p:nvPr/>
        </p:nvSpPr>
        <p:spPr bwMode="auto">
          <a:xfrm>
            <a:off x="4114800" y="1752600"/>
            <a:ext cx="3048000" cy="2438400"/>
          </a:xfrm>
          <a:prstGeom prst="ellipse">
            <a:avLst/>
          </a:prstGeom>
          <a:solidFill>
            <a:schemeClr val="accent2"/>
          </a:solidFill>
          <a:ln w="9525">
            <a:solidFill>
              <a:schemeClr val="tx1"/>
            </a:solidFill>
            <a:round/>
            <a:headEnd/>
            <a:tailEnd/>
          </a:ln>
        </p:spPr>
        <p:txBody>
          <a:bodyPr wrap="none" anchor="ctr"/>
          <a:lstStyle/>
          <a:p>
            <a:endParaRPr lang="en-US" dirty="0"/>
          </a:p>
        </p:txBody>
      </p:sp>
      <p:sp>
        <p:nvSpPr>
          <p:cNvPr id="33799" name="Text Box 7"/>
          <p:cNvSpPr txBox="1">
            <a:spLocks noChangeArrowheads="1"/>
          </p:cNvSpPr>
          <p:nvPr/>
        </p:nvSpPr>
        <p:spPr bwMode="auto">
          <a:xfrm>
            <a:off x="2667000" y="2438400"/>
            <a:ext cx="1320800" cy="457200"/>
          </a:xfrm>
          <a:prstGeom prst="rect">
            <a:avLst/>
          </a:prstGeom>
          <a:noFill/>
          <a:ln w="9525">
            <a:noFill/>
            <a:miter lim="800000"/>
            <a:headEnd/>
            <a:tailEnd/>
          </a:ln>
        </p:spPr>
        <p:txBody>
          <a:bodyPr wrap="none">
            <a:spAutoFit/>
          </a:bodyPr>
          <a:lstStyle/>
          <a:p>
            <a:pPr algn="l"/>
            <a:r>
              <a:rPr lang="en-US" sz="2400" dirty="0"/>
              <a:t>Speaker</a:t>
            </a:r>
          </a:p>
        </p:txBody>
      </p:sp>
      <p:sp>
        <p:nvSpPr>
          <p:cNvPr id="33800" name="Text Box 8"/>
          <p:cNvSpPr txBox="1">
            <a:spLocks noChangeArrowheads="1"/>
          </p:cNvSpPr>
          <p:nvPr/>
        </p:nvSpPr>
        <p:spPr bwMode="auto">
          <a:xfrm>
            <a:off x="4800600" y="2438400"/>
            <a:ext cx="1252538" cy="457200"/>
          </a:xfrm>
          <a:prstGeom prst="rect">
            <a:avLst/>
          </a:prstGeom>
          <a:noFill/>
          <a:ln w="9525">
            <a:noFill/>
            <a:miter lim="800000"/>
            <a:headEnd/>
            <a:tailEnd/>
          </a:ln>
        </p:spPr>
        <p:txBody>
          <a:bodyPr wrap="none">
            <a:spAutoFit/>
          </a:bodyPr>
          <a:lstStyle/>
          <a:p>
            <a:pPr algn="l"/>
            <a:r>
              <a:rPr lang="en-US" sz="2400" dirty="0"/>
              <a:t>Content</a:t>
            </a:r>
          </a:p>
        </p:txBody>
      </p:sp>
      <p:sp>
        <p:nvSpPr>
          <p:cNvPr id="33801" name="Text Box 9"/>
          <p:cNvSpPr txBox="1">
            <a:spLocks noChangeArrowheads="1"/>
          </p:cNvSpPr>
          <p:nvPr/>
        </p:nvSpPr>
        <p:spPr bwMode="auto">
          <a:xfrm>
            <a:off x="3581400" y="4495800"/>
            <a:ext cx="1457325" cy="457200"/>
          </a:xfrm>
          <a:prstGeom prst="rect">
            <a:avLst/>
          </a:prstGeom>
          <a:noFill/>
          <a:ln w="9525">
            <a:noFill/>
            <a:miter lim="800000"/>
            <a:headEnd/>
            <a:tailEnd/>
          </a:ln>
        </p:spPr>
        <p:txBody>
          <a:bodyPr wrap="none">
            <a:spAutoFit/>
          </a:bodyPr>
          <a:lstStyle/>
          <a:p>
            <a:pPr algn="l"/>
            <a:r>
              <a:rPr lang="en-US" sz="2400" dirty="0"/>
              <a:t>Audience</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ctrTitle"/>
          </p:nvPr>
        </p:nvSpPr>
        <p:spPr>
          <a:xfrm>
            <a:off x="609600" y="533400"/>
            <a:ext cx="7772400" cy="1470025"/>
          </a:xfrm>
        </p:spPr>
        <p:txBody>
          <a:bodyPr/>
          <a:lstStyle/>
          <a:p>
            <a:pPr eaLnBrk="1" hangingPunct="1"/>
            <a:r>
              <a:rPr lang="en-US" b="1" dirty="0"/>
              <a:t>Speaker</a:t>
            </a:r>
          </a:p>
        </p:txBody>
      </p:sp>
      <p:pic>
        <p:nvPicPr>
          <p:cNvPr id="34819" name="Picture 3" descr="j0422173"/>
          <p:cNvPicPr>
            <a:picLocks noChangeAspect="1" noChangeArrowheads="1"/>
          </p:cNvPicPr>
          <p:nvPr/>
        </p:nvPicPr>
        <p:blipFill>
          <a:blip r:embed="rId2" cstate="print"/>
          <a:srcRect/>
          <a:stretch>
            <a:fillRect/>
          </a:stretch>
        </p:blipFill>
        <p:spPr bwMode="auto">
          <a:xfrm>
            <a:off x="838200" y="1828800"/>
            <a:ext cx="7467600" cy="4737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bg>
      <p:bgPr>
        <a:solidFill>
          <a:schemeClr val="accent1"/>
        </a:solidFill>
        <a:effectLst/>
      </p:bgPr>
    </p:bg>
    <p:spTree>
      <p:nvGrpSpPr>
        <p:cNvPr id="1" name=""/>
        <p:cNvGrpSpPr/>
        <p:nvPr/>
      </p:nvGrpSpPr>
      <p:grpSpPr>
        <a:xfrm>
          <a:off x="0" y="0"/>
          <a:ext cx="0" cy="0"/>
          <a:chOff x="0" y="0"/>
          <a:chExt cx="0" cy="0"/>
        </a:xfrm>
      </p:grpSpPr>
      <p:grpSp>
        <p:nvGrpSpPr>
          <p:cNvPr id="10242" name="Group 2"/>
          <p:cNvGrpSpPr>
            <a:grpSpLocks/>
          </p:cNvGrpSpPr>
          <p:nvPr/>
        </p:nvGrpSpPr>
        <p:grpSpPr bwMode="auto">
          <a:xfrm>
            <a:off x="994" y="533400"/>
            <a:ext cx="9145529" cy="6172200"/>
            <a:chOff x="1580" y="1008"/>
            <a:chExt cx="2600" cy="1877"/>
          </a:xfrm>
        </p:grpSpPr>
        <p:sp>
          <p:nvSpPr>
            <p:cNvPr id="10243" name="Text Box 3"/>
            <p:cNvSpPr txBox="1">
              <a:spLocks noChangeArrowheads="1"/>
            </p:cNvSpPr>
            <p:nvPr/>
          </p:nvSpPr>
          <p:spPr bwMode="auto">
            <a:xfrm>
              <a:off x="1580" y="2482"/>
              <a:ext cx="2600" cy="403"/>
            </a:xfrm>
            <a:prstGeom prst="rect">
              <a:avLst/>
            </a:prstGeom>
            <a:noFill/>
            <a:ln w="9525">
              <a:noFill/>
              <a:miter lim="800000"/>
              <a:headEnd/>
              <a:tailEnd/>
            </a:ln>
          </p:spPr>
          <p:txBody>
            <a:bodyPr/>
            <a:lstStyle/>
            <a:p>
              <a:r>
                <a:rPr lang="en-US" sz="2800" dirty="0">
                  <a:solidFill>
                    <a:srgbClr val="1B436F"/>
                  </a:solidFill>
                  <a:latin typeface="Franklin Gothic Demi" pitchFamily="34" charset="0"/>
                </a:rPr>
                <a:t>Exceptional Children Division</a:t>
              </a:r>
            </a:p>
            <a:p>
              <a:r>
                <a:rPr lang="en-US" sz="2800" dirty="0">
                  <a:solidFill>
                    <a:srgbClr val="1B436F"/>
                  </a:solidFill>
                  <a:latin typeface="Franklin Gothic Demi" pitchFamily="34" charset="0"/>
                </a:rPr>
                <a:t>Behavior Support &amp; Special Programs</a:t>
              </a:r>
            </a:p>
            <a:p>
              <a:r>
                <a:rPr lang="en-US" sz="2800" dirty="0">
                  <a:solidFill>
                    <a:srgbClr val="1B436F"/>
                  </a:solidFill>
                  <a:latin typeface="Franklin Gothic Demi" pitchFamily="34" charset="0"/>
                </a:rPr>
                <a:t>Positive Behavior Intervention &amp; Support Initiative</a:t>
              </a:r>
            </a:p>
          </p:txBody>
        </p:sp>
        <p:pic>
          <p:nvPicPr>
            <p:cNvPr id="10244" name="Picture 4" descr="4colorlogo_centertext"/>
            <p:cNvPicPr>
              <a:picLocks noChangeAspect="1" noChangeArrowheads="1"/>
            </p:cNvPicPr>
            <p:nvPr/>
          </p:nvPicPr>
          <p:blipFill>
            <a:blip r:embed="rId3" cstate="print"/>
            <a:srcRect/>
            <a:stretch>
              <a:fillRect/>
            </a:stretch>
          </p:blipFill>
          <p:spPr bwMode="auto">
            <a:xfrm>
              <a:off x="1883" y="1008"/>
              <a:ext cx="1993" cy="1521"/>
            </a:xfrm>
            <a:prstGeom prst="rect">
              <a:avLst/>
            </a:prstGeom>
            <a:noFill/>
            <a:ln w="9525">
              <a:noFill/>
              <a:miter lim="800000"/>
              <a:headEnd/>
              <a:tailEnd/>
            </a:ln>
          </p:spPr>
        </p:pic>
      </p:grpSp>
    </p:spTree>
  </p:cSld>
  <p:clrMapOvr>
    <a:masterClrMapping/>
  </p:clrMapOvr>
  <p:transition>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en-US" dirty="0"/>
              <a:t>Seeing is Believing</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en-US" dirty="0"/>
              <a:t>Have you ever frozen?</a:t>
            </a:r>
          </a:p>
        </p:txBody>
      </p:sp>
      <p:sp>
        <p:nvSpPr>
          <p:cNvPr id="36867" name="Rectangle 3"/>
          <p:cNvSpPr>
            <a:spLocks noGrp="1" noChangeArrowheads="1"/>
          </p:cNvSpPr>
          <p:nvPr>
            <p:ph type="body" idx="1"/>
          </p:nvPr>
        </p:nvSpPr>
        <p:spPr/>
        <p:txBody>
          <a:bodyPr/>
          <a:lstStyle/>
          <a:p>
            <a:pPr eaLnBrk="1" hangingPunct="1"/>
            <a:r>
              <a:rPr lang="en-US" dirty="0"/>
              <a:t>Take deep breaths</a:t>
            </a:r>
          </a:p>
          <a:p>
            <a:pPr eaLnBrk="1" hangingPunct="1"/>
            <a:r>
              <a:rPr lang="en-US" dirty="0"/>
              <a:t>Be prepared</a:t>
            </a:r>
          </a:p>
          <a:p>
            <a:pPr eaLnBrk="1" hangingPunct="1"/>
            <a:r>
              <a:rPr lang="en-US" dirty="0"/>
              <a:t>Focus</a:t>
            </a:r>
          </a:p>
        </p:txBody>
      </p:sp>
      <p:pic>
        <p:nvPicPr>
          <p:cNvPr id="36868" name="Picture 4" descr="pe01613_"/>
          <p:cNvPicPr>
            <a:picLocks noChangeAspect="1" noChangeArrowheads="1"/>
          </p:cNvPicPr>
          <p:nvPr/>
        </p:nvPicPr>
        <p:blipFill>
          <a:blip r:embed="rId2" cstate="print"/>
          <a:srcRect/>
          <a:stretch>
            <a:fillRect/>
          </a:stretch>
        </p:blipFill>
        <p:spPr bwMode="auto">
          <a:xfrm>
            <a:off x="4114800" y="2057400"/>
            <a:ext cx="3365500" cy="34686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en-US" dirty="0"/>
              <a:t>Calm yourself down</a:t>
            </a:r>
          </a:p>
        </p:txBody>
      </p:sp>
      <p:sp>
        <p:nvSpPr>
          <p:cNvPr id="37891" name="Rectangle 3"/>
          <p:cNvSpPr>
            <a:spLocks noGrp="1" noChangeArrowheads="1"/>
          </p:cNvSpPr>
          <p:nvPr>
            <p:ph type="body" idx="1"/>
          </p:nvPr>
        </p:nvSpPr>
        <p:spPr/>
        <p:txBody>
          <a:bodyPr/>
          <a:lstStyle/>
          <a:p>
            <a:pPr eaLnBrk="1" hangingPunct="1"/>
            <a:endParaRPr lang="en-US" dirty="0"/>
          </a:p>
        </p:txBody>
      </p:sp>
      <p:pic>
        <p:nvPicPr>
          <p:cNvPr id="37892" name="Picture 4" descr="j0414037"/>
          <p:cNvPicPr>
            <a:picLocks noChangeAspect="1" noChangeArrowheads="1"/>
          </p:cNvPicPr>
          <p:nvPr/>
        </p:nvPicPr>
        <p:blipFill>
          <a:blip r:embed="rId2" cstate="print"/>
          <a:srcRect/>
          <a:stretch>
            <a:fillRect/>
          </a:stretch>
        </p:blipFill>
        <p:spPr bwMode="auto">
          <a:xfrm>
            <a:off x="3200400" y="2057400"/>
            <a:ext cx="3048000" cy="43900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en-US" dirty="0"/>
              <a:t>Everyone is looking at me</a:t>
            </a:r>
          </a:p>
        </p:txBody>
      </p:sp>
      <p:sp>
        <p:nvSpPr>
          <p:cNvPr id="38915" name="Rectangle 3"/>
          <p:cNvSpPr>
            <a:spLocks noGrp="1" noChangeArrowheads="1"/>
          </p:cNvSpPr>
          <p:nvPr>
            <p:ph type="body" idx="1"/>
          </p:nvPr>
        </p:nvSpPr>
        <p:spPr/>
        <p:txBody>
          <a:bodyPr/>
          <a:lstStyle/>
          <a:p>
            <a:pPr eaLnBrk="1" hangingPunct="1"/>
            <a:endParaRPr lang="en-US" dirty="0"/>
          </a:p>
        </p:txBody>
      </p:sp>
      <p:pic>
        <p:nvPicPr>
          <p:cNvPr id="38916" name="Picture 4" descr="j0423100"/>
          <p:cNvPicPr>
            <a:picLocks noChangeAspect="1" noChangeArrowheads="1"/>
          </p:cNvPicPr>
          <p:nvPr/>
        </p:nvPicPr>
        <p:blipFill>
          <a:blip r:embed="rId3" cstate="print"/>
          <a:srcRect/>
          <a:stretch>
            <a:fillRect/>
          </a:stretch>
        </p:blipFill>
        <p:spPr bwMode="auto">
          <a:xfrm>
            <a:off x="1676400" y="1981200"/>
            <a:ext cx="5670742" cy="390796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en-US" dirty="0"/>
              <a:t>Eye Contact</a:t>
            </a:r>
          </a:p>
        </p:txBody>
      </p:sp>
      <p:sp>
        <p:nvSpPr>
          <p:cNvPr id="39939" name="Rectangle 3"/>
          <p:cNvSpPr>
            <a:spLocks noGrp="1" noChangeArrowheads="1"/>
          </p:cNvSpPr>
          <p:nvPr>
            <p:ph type="body" idx="1"/>
          </p:nvPr>
        </p:nvSpPr>
        <p:spPr/>
        <p:txBody>
          <a:bodyPr/>
          <a:lstStyle/>
          <a:p>
            <a:pPr eaLnBrk="1" hangingPunct="1"/>
            <a:endParaRPr lang="en-US" dirty="0"/>
          </a:p>
        </p:txBody>
      </p:sp>
      <p:pic>
        <p:nvPicPr>
          <p:cNvPr id="39940" name="Picture 4" descr="j0406700"/>
          <p:cNvPicPr>
            <a:picLocks noChangeAspect="1" noChangeArrowheads="1"/>
          </p:cNvPicPr>
          <p:nvPr/>
        </p:nvPicPr>
        <p:blipFill>
          <a:blip r:embed="rId2" cstate="print"/>
          <a:srcRect/>
          <a:stretch>
            <a:fillRect/>
          </a:stretch>
        </p:blipFill>
        <p:spPr bwMode="auto">
          <a:xfrm>
            <a:off x="990600" y="1600200"/>
            <a:ext cx="7394575" cy="4927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en-US" dirty="0"/>
              <a:t>Using notes?</a:t>
            </a:r>
          </a:p>
        </p:txBody>
      </p:sp>
      <p:sp>
        <p:nvSpPr>
          <p:cNvPr id="40963" name="Rectangle 3"/>
          <p:cNvSpPr>
            <a:spLocks noGrp="1" noChangeArrowheads="1"/>
          </p:cNvSpPr>
          <p:nvPr>
            <p:ph type="body" idx="1"/>
          </p:nvPr>
        </p:nvSpPr>
        <p:spPr/>
        <p:txBody>
          <a:bodyPr/>
          <a:lstStyle/>
          <a:p>
            <a:pPr eaLnBrk="1" hangingPunct="1"/>
            <a:endParaRPr lang="en-US" dirty="0"/>
          </a:p>
        </p:txBody>
      </p:sp>
      <p:pic>
        <p:nvPicPr>
          <p:cNvPr id="40964" name="Picture 4" descr="j0407414"/>
          <p:cNvPicPr>
            <a:picLocks noChangeAspect="1" noChangeArrowheads="1"/>
          </p:cNvPicPr>
          <p:nvPr/>
        </p:nvPicPr>
        <p:blipFill>
          <a:blip r:embed="rId2" cstate="print"/>
          <a:srcRect/>
          <a:stretch>
            <a:fillRect/>
          </a:stretch>
        </p:blipFill>
        <p:spPr bwMode="auto">
          <a:xfrm>
            <a:off x="2667000" y="2362200"/>
            <a:ext cx="3263900" cy="3263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dirty="0"/>
              <a:t>Paint a picture</a:t>
            </a:r>
          </a:p>
        </p:txBody>
      </p:sp>
      <p:sp>
        <p:nvSpPr>
          <p:cNvPr id="41987" name="Rectangle 3"/>
          <p:cNvSpPr>
            <a:spLocks noGrp="1" noChangeArrowheads="1"/>
          </p:cNvSpPr>
          <p:nvPr>
            <p:ph type="body" idx="1"/>
          </p:nvPr>
        </p:nvSpPr>
        <p:spPr/>
        <p:txBody>
          <a:bodyPr/>
          <a:lstStyle/>
          <a:p>
            <a:pPr eaLnBrk="1" hangingPunct="1"/>
            <a:endParaRPr lang="en-US" dirty="0"/>
          </a:p>
        </p:txBody>
      </p:sp>
      <p:pic>
        <p:nvPicPr>
          <p:cNvPr id="41988" name="Picture 4" descr="j0400974"/>
          <p:cNvPicPr>
            <a:picLocks noChangeAspect="1" noChangeArrowheads="1"/>
          </p:cNvPicPr>
          <p:nvPr/>
        </p:nvPicPr>
        <p:blipFill>
          <a:blip r:embed="rId2" cstate="print"/>
          <a:srcRect/>
          <a:stretch>
            <a:fillRect/>
          </a:stretch>
        </p:blipFill>
        <p:spPr bwMode="auto">
          <a:xfrm>
            <a:off x="2560195" y="1862138"/>
            <a:ext cx="3688205" cy="461142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r>
              <a:rPr lang="en-US" dirty="0"/>
              <a:t>Verbal Graffiti</a:t>
            </a:r>
          </a:p>
        </p:txBody>
      </p:sp>
      <p:sp>
        <p:nvSpPr>
          <p:cNvPr id="43011" name="Rectangle 3"/>
          <p:cNvSpPr>
            <a:spLocks noGrp="1" noChangeArrowheads="1"/>
          </p:cNvSpPr>
          <p:nvPr>
            <p:ph type="body" idx="1"/>
          </p:nvPr>
        </p:nvSpPr>
        <p:spPr/>
        <p:txBody>
          <a:bodyPr/>
          <a:lstStyle/>
          <a:p>
            <a:pPr eaLnBrk="1" hangingPunct="1"/>
            <a:endParaRPr lang="en-US" dirty="0"/>
          </a:p>
        </p:txBody>
      </p:sp>
      <p:pic>
        <p:nvPicPr>
          <p:cNvPr id="43012" name="Picture 4" descr="j0403527"/>
          <p:cNvPicPr>
            <a:picLocks noChangeAspect="1" noChangeArrowheads="1"/>
          </p:cNvPicPr>
          <p:nvPr/>
        </p:nvPicPr>
        <p:blipFill>
          <a:blip r:embed="rId2" cstate="print"/>
          <a:srcRect/>
          <a:stretch>
            <a:fillRect/>
          </a:stretch>
        </p:blipFill>
        <p:spPr bwMode="auto">
          <a:xfrm>
            <a:off x="457200" y="1600200"/>
            <a:ext cx="7924800" cy="4419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 Box 2"/>
          <p:cNvSpPr txBox="1">
            <a:spLocks noChangeArrowheads="1"/>
          </p:cNvSpPr>
          <p:nvPr/>
        </p:nvSpPr>
        <p:spPr bwMode="auto">
          <a:xfrm rot="-892097">
            <a:off x="1155700" y="1174750"/>
            <a:ext cx="3146425" cy="914400"/>
          </a:xfrm>
          <a:prstGeom prst="rect">
            <a:avLst/>
          </a:prstGeom>
          <a:noFill/>
          <a:ln w="9525">
            <a:noFill/>
            <a:miter lim="800000"/>
            <a:headEnd/>
            <a:tailEnd/>
          </a:ln>
        </p:spPr>
        <p:txBody>
          <a:bodyPr>
            <a:spAutoFit/>
          </a:bodyPr>
          <a:lstStyle/>
          <a:p>
            <a:pPr algn="l"/>
            <a:r>
              <a:rPr lang="en-US" sz="5400" dirty="0">
                <a:solidFill>
                  <a:srgbClr val="FF33CC"/>
                </a:solidFill>
                <a:latin typeface="Goudy Stout" pitchFamily="18" charset="0"/>
              </a:rPr>
              <a:t>…Ok?</a:t>
            </a:r>
          </a:p>
        </p:txBody>
      </p:sp>
      <p:sp>
        <p:nvSpPr>
          <p:cNvPr id="44035" name="Text Box 3"/>
          <p:cNvSpPr txBox="1">
            <a:spLocks noChangeArrowheads="1"/>
          </p:cNvSpPr>
          <p:nvPr/>
        </p:nvSpPr>
        <p:spPr bwMode="auto">
          <a:xfrm rot="1527801">
            <a:off x="5656263" y="2998788"/>
            <a:ext cx="2813050" cy="823912"/>
          </a:xfrm>
          <a:prstGeom prst="rect">
            <a:avLst/>
          </a:prstGeom>
          <a:noFill/>
          <a:ln w="9525">
            <a:noFill/>
            <a:miter lim="800000"/>
            <a:headEnd/>
            <a:tailEnd/>
          </a:ln>
        </p:spPr>
        <p:txBody>
          <a:bodyPr wrap="none">
            <a:spAutoFit/>
          </a:bodyPr>
          <a:lstStyle/>
          <a:p>
            <a:pPr algn="l"/>
            <a:r>
              <a:rPr lang="en-US" sz="4800" dirty="0">
                <a:solidFill>
                  <a:schemeClr val="folHlink"/>
                </a:solidFill>
                <a:latin typeface="Jokerman" pitchFamily="82" charset="0"/>
              </a:rPr>
              <a:t>…right?</a:t>
            </a:r>
          </a:p>
        </p:txBody>
      </p:sp>
      <p:sp>
        <p:nvSpPr>
          <p:cNvPr id="44036" name="Text Box 4"/>
          <p:cNvSpPr txBox="1">
            <a:spLocks noChangeArrowheads="1"/>
          </p:cNvSpPr>
          <p:nvPr/>
        </p:nvSpPr>
        <p:spPr bwMode="auto">
          <a:xfrm rot="713319">
            <a:off x="936625" y="3609975"/>
            <a:ext cx="2897188" cy="914400"/>
          </a:xfrm>
          <a:prstGeom prst="rect">
            <a:avLst/>
          </a:prstGeom>
          <a:noFill/>
          <a:ln w="9525">
            <a:noFill/>
            <a:miter lim="800000"/>
            <a:headEnd/>
            <a:tailEnd/>
          </a:ln>
        </p:spPr>
        <p:txBody>
          <a:bodyPr>
            <a:spAutoFit/>
          </a:bodyPr>
          <a:lstStyle/>
          <a:p>
            <a:pPr algn="l"/>
            <a:r>
              <a:rPr lang="en-US" sz="5400" dirty="0">
                <a:solidFill>
                  <a:schemeClr val="accent2"/>
                </a:solidFill>
                <a:latin typeface="Lucida Calligraphy" pitchFamily="66" charset="0"/>
              </a:rPr>
              <a:t>…see?</a:t>
            </a:r>
          </a:p>
        </p:txBody>
      </p:sp>
      <p:sp>
        <p:nvSpPr>
          <p:cNvPr id="44037" name="Text Box 5"/>
          <p:cNvSpPr txBox="1">
            <a:spLocks noChangeArrowheads="1"/>
          </p:cNvSpPr>
          <p:nvPr/>
        </p:nvSpPr>
        <p:spPr bwMode="auto">
          <a:xfrm rot="-1291740">
            <a:off x="4268788" y="1422400"/>
            <a:ext cx="2184400" cy="701675"/>
          </a:xfrm>
          <a:prstGeom prst="rect">
            <a:avLst/>
          </a:prstGeom>
          <a:noFill/>
          <a:ln w="9525">
            <a:noFill/>
            <a:miter lim="800000"/>
            <a:headEnd/>
            <a:tailEnd/>
          </a:ln>
        </p:spPr>
        <p:txBody>
          <a:bodyPr wrap="none">
            <a:spAutoFit/>
          </a:bodyPr>
          <a:lstStyle/>
          <a:p>
            <a:pPr algn="l"/>
            <a:r>
              <a:rPr lang="en-US" sz="4000" dirty="0">
                <a:solidFill>
                  <a:srgbClr val="FF9900"/>
                </a:solidFill>
                <a:latin typeface="Stencil" pitchFamily="82" charset="0"/>
              </a:rPr>
              <a:t>Sort of</a:t>
            </a:r>
          </a:p>
        </p:txBody>
      </p:sp>
      <p:sp>
        <p:nvSpPr>
          <p:cNvPr id="44038" name="Text Box 6"/>
          <p:cNvSpPr txBox="1">
            <a:spLocks noChangeArrowheads="1"/>
          </p:cNvSpPr>
          <p:nvPr/>
        </p:nvSpPr>
        <p:spPr bwMode="auto">
          <a:xfrm rot="1488564">
            <a:off x="844550" y="4584700"/>
            <a:ext cx="2241550" cy="914400"/>
          </a:xfrm>
          <a:prstGeom prst="rect">
            <a:avLst/>
          </a:prstGeom>
          <a:noFill/>
          <a:ln w="9525">
            <a:noFill/>
            <a:miter lim="800000"/>
            <a:headEnd/>
            <a:tailEnd/>
          </a:ln>
        </p:spPr>
        <p:txBody>
          <a:bodyPr wrap="none">
            <a:spAutoFit/>
          </a:bodyPr>
          <a:lstStyle/>
          <a:p>
            <a:pPr algn="l"/>
            <a:r>
              <a:rPr lang="en-US" sz="5400" dirty="0">
                <a:solidFill>
                  <a:srgbClr val="66FF33"/>
                </a:solidFill>
              </a:rPr>
              <a:t>maybe</a:t>
            </a:r>
          </a:p>
        </p:txBody>
      </p:sp>
      <p:sp>
        <p:nvSpPr>
          <p:cNvPr id="44039" name="Text Box 7"/>
          <p:cNvSpPr txBox="1">
            <a:spLocks noChangeArrowheads="1"/>
          </p:cNvSpPr>
          <p:nvPr/>
        </p:nvSpPr>
        <p:spPr bwMode="auto">
          <a:xfrm rot="-1751849">
            <a:off x="4895850" y="4572000"/>
            <a:ext cx="1898650" cy="823913"/>
          </a:xfrm>
          <a:prstGeom prst="rect">
            <a:avLst/>
          </a:prstGeom>
          <a:noFill/>
          <a:ln w="9525">
            <a:noFill/>
            <a:miter lim="800000"/>
            <a:headEnd/>
            <a:tailEnd/>
          </a:ln>
        </p:spPr>
        <p:txBody>
          <a:bodyPr wrap="none">
            <a:spAutoFit/>
          </a:bodyPr>
          <a:lstStyle/>
          <a:p>
            <a:pPr algn="l"/>
            <a:r>
              <a:rPr lang="en-US" sz="4800" dirty="0">
                <a:solidFill>
                  <a:srgbClr val="FF0000"/>
                </a:solidFill>
                <a:latin typeface="Script MT Bold" pitchFamily="66" charset="0"/>
              </a:rPr>
              <a:t>I think</a:t>
            </a:r>
          </a:p>
        </p:txBody>
      </p:sp>
      <p:sp>
        <p:nvSpPr>
          <p:cNvPr id="44040" name="Text Box 8"/>
          <p:cNvSpPr txBox="1">
            <a:spLocks noChangeArrowheads="1"/>
          </p:cNvSpPr>
          <p:nvPr/>
        </p:nvSpPr>
        <p:spPr bwMode="auto">
          <a:xfrm rot="1875803">
            <a:off x="6172200" y="609600"/>
            <a:ext cx="2724150" cy="1098550"/>
          </a:xfrm>
          <a:prstGeom prst="rect">
            <a:avLst/>
          </a:prstGeom>
          <a:noFill/>
          <a:ln w="9525">
            <a:noFill/>
            <a:miter lim="800000"/>
            <a:headEnd/>
            <a:tailEnd/>
          </a:ln>
        </p:spPr>
        <p:txBody>
          <a:bodyPr wrap="none">
            <a:spAutoFit/>
          </a:bodyPr>
          <a:lstStyle/>
          <a:p>
            <a:pPr algn="l"/>
            <a:r>
              <a:rPr lang="en-US" sz="6600" dirty="0">
                <a:solidFill>
                  <a:srgbClr val="990099"/>
                </a:solidFill>
                <a:latin typeface="Harlow Solid Italic" pitchFamily="82" charset="0"/>
              </a:rPr>
              <a:t>Kind of</a:t>
            </a:r>
          </a:p>
        </p:txBody>
      </p:sp>
      <p:sp>
        <p:nvSpPr>
          <p:cNvPr id="231433" name="Text Box 9"/>
          <p:cNvSpPr txBox="1">
            <a:spLocks noChangeArrowheads="1"/>
          </p:cNvSpPr>
          <p:nvPr/>
        </p:nvSpPr>
        <p:spPr bwMode="auto">
          <a:xfrm>
            <a:off x="3733800" y="2643188"/>
            <a:ext cx="1860550" cy="1433512"/>
          </a:xfrm>
          <a:prstGeom prst="rect">
            <a:avLst/>
          </a:prstGeom>
          <a:noFill/>
          <a:ln w="9525">
            <a:noFill/>
            <a:miter lim="800000"/>
            <a:headEnd/>
            <a:tailEnd/>
          </a:ln>
        </p:spPr>
        <p:txBody>
          <a:bodyPr wrap="none">
            <a:spAutoFit/>
          </a:bodyPr>
          <a:lstStyle/>
          <a:p>
            <a:pPr algn="l"/>
            <a:r>
              <a:rPr lang="en-US" sz="8800" b="1" dirty="0"/>
              <a:t>um</a:t>
            </a:r>
          </a:p>
        </p:txBody>
      </p:sp>
      <p:sp>
        <p:nvSpPr>
          <p:cNvPr id="44042" name="Text Box 10"/>
          <p:cNvSpPr txBox="1">
            <a:spLocks noChangeArrowheads="1"/>
          </p:cNvSpPr>
          <p:nvPr/>
        </p:nvSpPr>
        <p:spPr bwMode="auto">
          <a:xfrm>
            <a:off x="974725" y="311150"/>
            <a:ext cx="3746500" cy="701675"/>
          </a:xfrm>
          <a:prstGeom prst="rect">
            <a:avLst/>
          </a:prstGeom>
          <a:noFill/>
          <a:ln w="9525">
            <a:noFill/>
            <a:miter lim="800000"/>
            <a:headEnd/>
            <a:tailEnd/>
          </a:ln>
        </p:spPr>
        <p:txBody>
          <a:bodyPr wrap="none">
            <a:spAutoFit/>
          </a:bodyPr>
          <a:lstStyle/>
          <a:p>
            <a:pPr algn="l"/>
            <a:r>
              <a:rPr lang="en-US" sz="4000" dirty="0">
                <a:solidFill>
                  <a:srgbClr val="FFFF00"/>
                </a:solidFill>
                <a:latin typeface="Ravie" pitchFamily="82" charset="0"/>
              </a:rPr>
              <a:t>You know?</a:t>
            </a:r>
          </a:p>
        </p:txBody>
      </p:sp>
      <p:sp>
        <p:nvSpPr>
          <p:cNvPr id="44043" name="Text Box 11"/>
          <p:cNvSpPr txBox="1">
            <a:spLocks noChangeArrowheads="1"/>
          </p:cNvSpPr>
          <p:nvPr/>
        </p:nvSpPr>
        <p:spPr bwMode="auto">
          <a:xfrm>
            <a:off x="6934200" y="5257800"/>
            <a:ext cx="952500" cy="701675"/>
          </a:xfrm>
          <a:prstGeom prst="rect">
            <a:avLst/>
          </a:prstGeom>
          <a:noFill/>
          <a:ln w="9525">
            <a:noFill/>
            <a:miter lim="800000"/>
            <a:headEnd/>
            <a:tailEnd/>
          </a:ln>
        </p:spPr>
        <p:txBody>
          <a:bodyPr wrap="none">
            <a:spAutoFit/>
          </a:bodyPr>
          <a:lstStyle/>
          <a:p>
            <a:pPr algn="l"/>
            <a:r>
              <a:rPr lang="en-US" sz="4000" dirty="0">
                <a:solidFill>
                  <a:srgbClr val="9900CC"/>
                </a:solidFill>
                <a:latin typeface="Curlz MT" pitchFamily="82" charset="0"/>
              </a:rPr>
              <a:t>Like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14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143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en-US" dirty="0"/>
              <a:t>How to cover up the graffiti</a:t>
            </a:r>
          </a:p>
        </p:txBody>
      </p:sp>
      <p:sp>
        <p:nvSpPr>
          <p:cNvPr id="45059" name="Rectangle 3"/>
          <p:cNvSpPr>
            <a:spLocks noGrp="1" noChangeArrowheads="1"/>
          </p:cNvSpPr>
          <p:nvPr>
            <p:ph type="body" idx="1"/>
          </p:nvPr>
        </p:nvSpPr>
        <p:spPr/>
        <p:txBody>
          <a:bodyPr/>
          <a:lstStyle/>
          <a:p>
            <a:pPr eaLnBrk="1" hangingPunct="1"/>
            <a:r>
              <a:rPr lang="en-US" dirty="0"/>
              <a:t>Awareness</a:t>
            </a:r>
          </a:p>
          <a:p>
            <a:pPr eaLnBrk="1" hangingPunct="1"/>
            <a:r>
              <a:rPr lang="en-US" dirty="0"/>
              <a:t>Recognize patterns</a:t>
            </a:r>
          </a:p>
          <a:p>
            <a:pPr eaLnBrk="1" hangingPunct="1"/>
            <a:r>
              <a:rPr lang="en-US" dirty="0"/>
              <a:t>Anticipate</a:t>
            </a:r>
          </a:p>
          <a:p>
            <a:pPr eaLnBrk="1" hangingPunct="1"/>
            <a:r>
              <a:rPr lang="en-US" dirty="0"/>
              <a:t>Pause</a:t>
            </a:r>
          </a:p>
        </p:txBody>
      </p:sp>
      <p:pic>
        <p:nvPicPr>
          <p:cNvPr id="232452" name="Picture 4" descr="MCj04126580000[1]"/>
          <p:cNvPicPr>
            <a:picLocks noChangeAspect="1" noChangeArrowheads="1"/>
          </p:cNvPicPr>
          <p:nvPr/>
        </p:nvPicPr>
        <p:blipFill>
          <a:blip r:embed="rId2" cstate="print"/>
          <a:srcRect/>
          <a:stretch>
            <a:fillRect/>
          </a:stretch>
        </p:blipFill>
        <p:spPr bwMode="auto">
          <a:xfrm>
            <a:off x="5029200" y="990600"/>
            <a:ext cx="4595813" cy="31242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1.38889E-6 8.67052E-7 L -0.74167 0.6215 " pathEditMode="relative" ptsTypes="AA">
                                      <p:cBhvr>
                                        <p:cTn id="6" dur="2000" fill="hold"/>
                                        <p:tgtEl>
                                          <p:spTgt spid="232452"/>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1" name="Rectangle 5"/>
          <p:cNvSpPr>
            <a:spLocks noGrp="1"/>
          </p:cNvSpPr>
          <p:nvPr>
            <p:ph type="title" idx="4294967295"/>
          </p:nvPr>
        </p:nvSpPr>
        <p:spPr bwMode="auto"/>
        <p:txBody>
          <a:bodyPr/>
          <a:lstStyle/>
          <a:p>
            <a:pPr>
              <a:defRPr/>
            </a:pPr>
            <a:r>
              <a:rPr lang="en-US" dirty="0"/>
              <a:t>Role of the PBIS Trainer</a:t>
            </a:r>
          </a:p>
        </p:txBody>
      </p:sp>
      <p:sp>
        <p:nvSpPr>
          <p:cNvPr id="11267" name="Rectangle 6"/>
          <p:cNvSpPr>
            <a:spLocks noGrp="1"/>
          </p:cNvSpPr>
          <p:nvPr>
            <p:ph type="body" idx="4294967295"/>
          </p:nvPr>
        </p:nvSpPr>
        <p:spPr>
          <a:xfrm>
            <a:off x="1219200" y="1371600"/>
            <a:ext cx="7499350" cy="5292725"/>
          </a:xfrm>
          <a:noFill/>
        </p:spPr>
        <p:txBody>
          <a:bodyPr>
            <a:spAutoFit/>
          </a:bodyPr>
          <a:lstStyle/>
          <a:p>
            <a:pPr>
              <a:lnSpc>
                <a:spcPct val="90000"/>
              </a:lnSpc>
            </a:pPr>
            <a:r>
              <a:rPr lang="en-US" dirty="0"/>
              <a:t>Work with Regional Coordinator and LEA Coordinator</a:t>
            </a:r>
          </a:p>
          <a:p>
            <a:pPr>
              <a:lnSpc>
                <a:spcPct val="90000"/>
              </a:lnSpc>
            </a:pPr>
            <a:r>
              <a:rPr lang="en-US" dirty="0"/>
              <a:t>Participate in all three Modules as a team member</a:t>
            </a:r>
          </a:p>
          <a:p>
            <a:pPr>
              <a:lnSpc>
                <a:spcPct val="90000"/>
              </a:lnSpc>
            </a:pPr>
            <a:r>
              <a:rPr lang="en-US" dirty="0"/>
              <a:t>Co-train all three Modules with an experienced trainer</a:t>
            </a:r>
          </a:p>
          <a:p>
            <a:pPr>
              <a:lnSpc>
                <a:spcPct val="90000"/>
              </a:lnSpc>
            </a:pPr>
            <a:r>
              <a:rPr lang="en-US" dirty="0"/>
              <a:t>Attend Trainer refreshers and updates</a:t>
            </a:r>
          </a:p>
          <a:p>
            <a:pPr>
              <a:lnSpc>
                <a:spcPct val="90000"/>
              </a:lnSpc>
            </a:pPr>
            <a:r>
              <a:rPr lang="en-US" dirty="0"/>
              <a:t>Provide support and technical assistance for school teams</a:t>
            </a:r>
          </a:p>
          <a:p>
            <a:pPr>
              <a:lnSpc>
                <a:spcPct val="90000"/>
              </a:lnSpc>
            </a:pPr>
            <a:r>
              <a:rPr lang="en-US" dirty="0"/>
              <a:t>Complete annual self-assessment and competency requirements</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US" dirty="0"/>
              <a:t>How you say it</a:t>
            </a:r>
          </a:p>
        </p:txBody>
      </p:sp>
      <p:sp>
        <p:nvSpPr>
          <p:cNvPr id="46083" name="Rectangle 3"/>
          <p:cNvSpPr>
            <a:spLocks noGrp="1" noChangeArrowheads="1"/>
          </p:cNvSpPr>
          <p:nvPr>
            <p:ph type="body" idx="1"/>
          </p:nvPr>
        </p:nvSpPr>
        <p:spPr/>
        <p:txBody>
          <a:bodyPr/>
          <a:lstStyle/>
          <a:p>
            <a:pPr eaLnBrk="1" hangingPunct="1"/>
            <a:r>
              <a:rPr lang="en-US" dirty="0"/>
              <a:t>Accents</a:t>
            </a:r>
          </a:p>
          <a:p>
            <a:pPr eaLnBrk="1" hangingPunct="1"/>
            <a:r>
              <a:rPr lang="en-US" dirty="0"/>
              <a:t>Contractions</a:t>
            </a:r>
          </a:p>
          <a:p>
            <a:pPr eaLnBrk="1" hangingPunct="1"/>
            <a:r>
              <a:rPr lang="en-US" dirty="0"/>
              <a:t>Grammar</a:t>
            </a:r>
          </a:p>
          <a:p>
            <a:pPr eaLnBrk="1" hangingPunct="1"/>
            <a:r>
              <a:rPr lang="en-US" dirty="0"/>
              <a:t>Annunciation</a:t>
            </a:r>
          </a:p>
          <a:p>
            <a:pPr eaLnBrk="1" hangingPunct="1">
              <a:buFontTx/>
              <a:buNone/>
            </a:pPr>
            <a:endParaRPr lang="en-US" dirty="0"/>
          </a:p>
        </p:txBody>
      </p:sp>
      <p:pic>
        <p:nvPicPr>
          <p:cNvPr id="46084" name="Picture 4" descr="MCj04363440000[1]"/>
          <p:cNvPicPr>
            <a:picLocks noChangeAspect="1" noChangeArrowheads="1"/>
          </p:cNvPicPr>
          <p:nvPr/>
        </p:nvPicPr>
        <p:blipFill>
          <a:blip r:embed="rId2" cstate="print"/>
          <a:srcRect/>
          <a:stretch>
            <a:fillRect/>
          </a:stretch>
        </p:blipFill>
        <p:spPr bwMode="auto">
          <a:xfrm>
            <a:off x="838200" y="3962400"/>
            <a:ext cx="3962400" cy="2247900"/>
          </a:xfrm>
          <a:prstGeom prst="rect">
            <a:avLst/>
          </a:prstGeom>
          <a:noFill/>
          <a:ln w="9525">
            <a:noFill/>
            <a:miter lim="800000"/>
            <a:headEnd/>
            <a:tailEnd/>
          </a:ln>
        </p:spPr>
      </p:pic>
      <p:sp>
        <p:nvSpPr>
          <p:cNvPr id="233477" name="AutoShape 5"/>
          <p:cNvSpPr>
            <a:spLocks noChangeArrowheads="1"/>
          </p:cNvSpPr>
          <p:nvPr/>
        </p:nvSpPr>
        <p:spPr bwMode="auto">
          <a:xfrm>
            <a:off x="6019800" y="1600200"/>
            <a:ext cx="1676400" cy="2819400"/>
          </a:xfrm>
          <a:prstGeom prst="wedgeRectCallout">
            <a:avLst>
              <a:gd name="adj1" fmla="val -131630"/>
              <a:gd name="adj2" fmla="val 40148"/>
            </a:avLst>
          </a:prstGeom>
          <a:solidFill>
            <a:schemeClr val="accent1"/>
          </a:solidFill>
          <a:ln w="9525">
            <a:solidFill>
              <a:schemeClr val="tx1"/>
            </a:solidFill>
            <a:miter lim="800000"/>
            <a:headEnd/>
            <a:tailEnd/>
          </a:ln>
        </p:spPr>
        <p:txBody>
          <a:bodyPr/>
          <a:lstStyle/>
          <a:p>
            <a:r>
              <a:rPr lang="en-US" sz="4000" dirty="0"/>
              <a:t>How do you say it?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33477"/>
                                        </p:tgtEl>
                                        <p:attrNameLst>
                                          <p:attrName>style.visibility</p:attrName>
                                        </p:attrNameLst>
                                      </p:cBhvr>
                                      <p:to>
                                        <p:strVal val="visible"/>
                                      </p:to>
                                    </p:set>
                                    <p:animEffect transition="in" filter="slide(fromBottom)">
                                      <p:cBhvr>
                                        <p:cTn id="7" dur="500"/>
                                        <p:tgtEl>
                                          <p:spTgt spid="2334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477"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pPr eaLnBrk="1" hangingPunct="1"/>
            <a:r>
              <a:rPr lang="en-US" dirty="0"/>
              <a:t>Non-Verbal</a:t>
            </a:r>
          </a:p>
        </p:txBody>
      </p:sp>
      <p:sp>
        <p:nvSpPr>
          <p:cNvPr id="47107" name="Rectangle 3"/>
          <p:cNvSpPr>
            <a:spLocks noGrp="1" noChangeArrowheads="1"/>
          </p:cNvSpPr>
          <p:nvPr>
            <p:ph type="body" idx="1"/>
          </p:nvPr>
        </p:nvSpPr>
        <p:spPr/>
        <p:txBody>
          <a:bodyPr/>
          <a:lstStyle/>
          <a:p>
            <a:pPr eaLnBrk="1" hangingPunct="1"/>
            <a:r>
              <a:rPr lang="en-US" dirty="0"/>
              <a:t>Gestures</a:t>
            </a:r>
          </a:p>
          <a:p>
            <a:pPr eaLnBrk="1" hangingPunct="1"/>
            <a:r>
              <a:rPr lang="en-US" dirty="0"/>
              <a:t>Posture</a:t>
            </a:r>
          </a:p>
          <a:p>
            <a:pPr eaLnBrk="1" hangingPunct="1"/>
            <a:r>
              <a:rPr lang="en-US" dirty="0"/>
              <a:t>Facial expression</a:t>
            </a:r>
          </a:p>
        </p:txBody>
      </p:sp>
      <p:pic>
        <p:nvPicPr>
          <p:cNvPr id="47108" name="Picture 4" descr="MCPE03260_0000[1]"/>
          <p:cNvPicPr>
            <a:picLocks noChangeAspect="1" noChangeArrowheads="1"/>
          </p:cNvPicPr>
          <p:nvPr/>
        </p:nvPicPr>
        <p:blipFill>
          <a:blip r:embed="rId2" cstate="print"/>
          <a:srcRect/>
          <a:stretch>
            <a:fillRect/>
          </a:stretch>
        </p:blipFill>
        <p:spPr bwMode="auto">
          <a:xfrm>
            <a:off x="5029200" y="3048000"/>
            <a:ext cx="3151188" cy="34686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body" idx="1"/>
          </p:nvPr>
        </p:nvSpPr>
        <p:spPr>
          <a:xfrm>
            <a:off x="457200" y="1371600"/>
            <a:ext cx="8229600" cy="4754563"/>
          </a:xfrm>
        </p:spPr>
        <p:txBody>
          <a:bodyPr/>
          <a:lstStyle/>
          <a:p>
            <a:pPr eaLnBrk="1" hangingPunct="1">
              <a:buFontTx/>
              <a:buNone/>
            </a:pPr>
            <a:r>
              <a:rPr lang="en-US" dirty="0">
                <a:latin typeface="Lucida Handwriting" pitchFamily="66" charset="0"/>
              </a:rPr>
              <a:t>  </a:t>
            </a:r>
            <a:r>
              <a:rPr lang="en-US" sz="4000" dirty="0">
                <a:latin typeface="Lucida Handwriting" pitchFamily="66" charset="0"/>
              </a:rPr>
              <a:t>If people knew how hard I had to work to gain my mastery, it wouldn't seem wonderful at all. </a:t>
            </a:r>
            <a:br>
              <a:rPr lang="en-US" sz="4000" dirty="0">
                <a:latin typeface="Lucida Handwriting" pitchFamily="66" charset="0"/>
              </a:rPr>
            </a:br>
            <a:endParaRPr lang="en-US" sz="4000" dirty="0">
              <a:latin typeface="Lucida Handwriting" pitchFamily="66" charset="0"/>
            </a:endParaRPr>
          </a:p>
          <a:p>
            <a:pPr eaLnBrk="1" hangingPunct="1">
              <a:buFontTx/>
              <a:buNone/>
            </a:pPr>
            <a:r>
              <a:rPr lang="en-US" b="1" dirty="0">
                <a:latin typeface="Lucida Handwriting" pitchFamily="66" charset="0"/>
                <a:hlinkClick r:id="rId2"/>
              </a:rPr>
              <a:t>Michelangelo</a:t>
            </a:r>
            <a:r>
              <a:rPr lang="en-US" dirty="0">
                <a:latin typeface="Lucida Handwriting" pitchFamily="66" charset="0"/>
              </a:rPr>
              <a:t> </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r>
              <a:rPr lang="en-US" dirty="0"/>
              <a:t>Be Organized</a:t>
            </a:r>
          </a:p>
        </p:txBody>
      </p:sp>
      <p:sp>
        <p:nvSpPr>
          <p:cNvPr id="49155" name="Rectangle 3"/>
          <p:cNvSpPr>
            <a:spLocks noGrp="1" noChangeArrowheads="1"/>
          </p:cNvSpPr>
          <p:nvPr>
            <p:ph type="body" idx="1"/>
          </p:nvPr>
        </p:nvSpPr>
        <p:spPr/>
        <p:txBody>
          <a:bodyPr/>
          <a:lstStyle/>
          <a:p>
            <a:pPr eaLnBrk="1" hangingPunct="1"/>
            <a:r>
              <a:rPr lang="en-US" dirty="0"/>
              <a:t>Set-up</a:t>
            </a:r>
          </a:p>
          <a:p>
            <a:pPr eaLnBrk="1" hangingPunct="1"/>
            <a:r>
              <a:rPr lang="en-US" dirty="0"/>
              <a:t>Materials</a:t>
            </a:r>
          </a:p>
          <a:p>
            <a:pPr eaLnBrk="1" hangingPunct="1"/>
            <a:r>
              <a:rPr lang="en-US" dirty="0"/>
              <a:t>Activities</a:t>
            </a:r>
          </a:p>
          <a:p>
            <a:pPr eaLnBrk="1" hangingPunct="1"/>
            <a:r>
              <a:rPr lang="en-US" dirty="0"/>
              <a:t>Content</a:t>
            </a:r>
          </a:p>
          <a:p>
            <a:pPr eaLnBrk="1" hangingPunct="1"/>
            <a:endParaRPr lang="en-US" dirty="0"/>
          </a:p>
        </p:txBody>
      </p:sp>
      <p:pic>
        <p:nvPicPr>
          <p:cNvPr id="49156" name="Picture 4" descr="j0399350"/>
          <p:cNvPicPr>
            <a:picLocks noChangeAspect="1" noChangeArrowheads="1"/>
          </p:cNvPicPr>
          <p:nvPr/>
        </p:nvPicPr>
        <p:blipFill>
          <a:blip r:embed="rId2" cstate="print"/>
          <a:srcRect/>
          <a:stretch>
            <a:fillRect/>
          </a:stretch>
        </p:blipFill>
        <p:spPr bwMode="auto">
          <a:xfrm>
            <a:off x="4495800" y="1828800"/>
            <a:ext cx="3902075" cy="3898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r>
              <a:rPr lang="en-US" sz="4000" dirty="0"/>
              <a:t>Never under-estimate enthusiasm</a:t>
            </a:r>
          </a:p>
        </p:txBody>
      </p:sp>
      <p:sp>
        <p:nvSpPr>
          <p:cNvPr id="50179" name="Rectangle 3"/>
          <p:cNvSpPr>
            <a:spLocks noGrp="1" noChangeArrowheads="1"/>
          </p:cNvSpPr>
          <p:nvPr>
            <p:ph type="body" idx="1"/>
          </p:nvPr>
        </p:nvSpPr>
        <p:spPr/>
        <p:txBody>
          <a:bodyPr/>
          <a:lstStyle/>
          <a:p>
            <a:pPr eaLnBrk="1" hangingPunct="1"/>
            <a:endParaRPr lang="en-US" dirty="0"/>
          </a:p>
        </p:txBody>
      </p:sp>
      <p:pic>
        <p:nvPicPr>
          <p:cNvPr id="50180" name="Picture 4" descr="j0435893"/>
          <p:cNvPicPr>
            <a:picLocks noChangeAspect="1" noChangeArrowheads="1"/>
          </p:cNvPicPr>
          <p:nvPr/>
        </p:nvPicPr>
        <p:blipFill>
          <a:blip r:embed="rId2" cstate="print"/>
          <a:srcRect/>
          <a:stretch>
            <a:fillRect/>
          </a:stretch>
        </p:blipFill>
        <p:spPr bwMode="auto">
          <a:xfrm>
            <a:off x="1450975" y="1371600"/>
            <a:ext cx="6242050" cy="51784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eaLnBrk="1" hangingPunct="1"/>
            <a:r>
              <a:rPr lang="en-US" dirty="0"/>
              <a:t>It has to come from your heart</a:t>
            </a:r>
          </a:p>
        </p:txBody>
      </p:sp>
      <p:pic>
        <p:nvPicPr>
          <p:cNvPr id="51203" name="Picture 3" descr="j0438745"/>
          <p:cNvPicPr>
            <a:picLocks noGrp="1" noChangeAspect="1" noChangeArrowheads="1"/>
          </p:cNvPicPr>
          <p:nvPr>
            <p:ph type="body" idx="1"/>
          </p:nvPr>
        </p:nvPicPr>
        <p:blipFill>
          <a:blip r:embed="rId2" cstate="print"/>
          <a:srcRect/>
          <a:stretch>
            <a:fillRect/>
          </a:stretch>
        </p:blipFill>
        <p:spPr>
          <a:xfrm>
            <a:off x="2874963" y="1600200"/>
            <a:ext cx="3394075" cy="4525963"/>
          </a:xfrm>
          <a:noFill/>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eaLnBrk="1" hangingPunct="1"/>
            <a:r>
              <a:rPr lang="en-US" dirty="0"/>
              <a:t>Tell a story</a:t>
            </a:r>
          </a:p>
        </p:txBody>
      </p:sp>
      <p:sp>
        <p:nvSpPr>
          <p:cNvPr id="52227" name="Rectangle 3"/>
          <p:cNvSpPr>
            <a:spLocks noGrp="1" noChangeArrowheads="1"/>
          </p:cNvSpPr>
          <p:nvPr>
            <p:ph type="body" idx="1"/>
          </p:nvPr>
        </p:nvSpPr>
        <p:spPr/>
        <p:txBody>
          <a:bodyPr/>
          <a:lstStyle/>
          <a:p>
            <a:pPr eaLnBrk="1" hangingPunct="1"/>
            <a:endParaRPr lang="en-US" dirty="0"/>
          </a:p>
        </p:txBody>
      </p:sp>
      <p:pic>
        <p:nvPicPr>
          <p:cNvPr id="52228" name="Picture 4" descr="j0116360"/>
          <p:cNvPicPr>
            <a:picLocks noChangeAspect="1" noChangeArrowheads="1"/>
          </p:cNvPicPr>
          <p:nvPr/>
        </p:nvPicPr>
        <p:blipFill>
          <a:blip r:embed="rId2" cstate="print"/>
          <a:srcRect/>
          <a:stretch>
            <a:fillRect/>
          </a:stretch>
        </p:blipFill>
        <p:spPr bwMode="auto">
          <a:xfrm>
            <a:off x="1447800" y="1752600"/>
            <a:ext cx="3275013" cy="2976563"/>
          </a:xfrm>
          <a:prstGeom prst="rect">
            <a:avLst/>
          </a:prstGeom>
          <a:noFill/>
          <a:ln w="9525">
            <a:noFill/>
            <a:miter lim="800000"/>
            <a:headEnd/>
            <a:tailEnd/>
          </a:ln>
        </p:spPr>
      </p:pic>
      <p:pic>
        <p:nvPicPr>
          <p:cNvPr id="52229" name="Picture 5" descr="j0355053"/>
          <p:cNvPicPr>
            <a:picLocks noChangeAspect="1" noChangeArrowheads="1"/>
          </p:cNvPicPr>
          <p:nvPr/>
        </p:nvPicPr>
        <p:blipFill>
          <a:blip r:embed="rId3" cstate="print"/>
          <a:srcRect/>
          <a:stretch>
            <a:fillRect/>
          </a:stretch>
        </p:blipFill>
        <p:spPr bwMode="auto">
          <a:xfrm>
            <a:off x="5638800" y="3657600"/>
            <a:ext cx="2111375" cy="25034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pPr eaLnBrk="1" hangingPunct="1"/>
            <a:r>
              <a:rPr lang="en-US" dirty="0"/>
              <a:t>You’re the expert…right?</a:t>
            </a:r>
          </a:p>
        </p:txBody>
      </p:sp>
      <p:sp>
        <p:nvSpPr>
          <p:cNvPr id="53251" name="Rectangle 3"/>
          <p:cNvSpPr>
            <a:spLocks noGrp="1" noChangeArrowheads="1"/>
          </p:cNvSpPr>
          <p:nvPr>
            <p:ph type="body" idx="1"/>
          </p:nvPr>
        </p:nvSpPr>
        <p:spPr/>
        <p:txBody>
          <a:bodyPr/>
          <a:lstStyle/>
          <a:p>
            <a:pPr eaLnBrk="1" hangingPunct="1"/>
            <a:endParaRPr lang="en-US" dirty="0"/>
          </a:p>
        </p:txBody>
      </p:sp>
      <p:pic>
        <p:nvPicPr>
          <p:cNvPr id="53252" name="Picture 4" descr="einst_20"/>
          <p:cNvPicPr>
            <a:picLocks noChangeAspect="1" noChangeArrowheads="1"/>
          </p:cNvPicPr>
          <p:nvPr/>
        </p:nvPicPr>
        <p:blipFill>
          <a:blip r:embed="rId2" cstate="print"/>
          <a:srcRect/>
          <a:stretch>
            <a:fillRect/>
          </a:stretch>
        </p:blipFill>
        <p:spPr bwMode="auto">
          <a:xfrm>
            <a:off x="3095625" y="1295400"/>
            <a:ext cx="3284538" cy="5257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eaLnBrk="1" hangingPunct="1"/>
            <a:r>
              <a:rPr lang="en-US" dirty="0"/>
              <a:t>Try humor… carefully</a:t>
            </a:r>
          </a:p>
        </p:txBody>
      </p:sp>
      <p:sp>
        <p:nvSpPr>
          <p:cNvPr id="54275" name="Rectangle 3"/>
          <p:cNvSpPr>
            <a:spLocks noGrp="1" noChangeArrowheads="1"/>
          </p:cNvSpPr>
          <p:nvPr>
            <p:ph type="body" idx="1"/>
          </p:nvPr>
        </p:nvSpPr>
        <p:spPr/>
        <p:txBody>
          <a:bodyPr/>
          <a:lstStyle/>
          <a:p>
            <a:pPr eaLnBrk="1" hangingPunct="1"/>
            <a:endParaRPr lang="en-US" dirty="0"/>
          </a:p>
        </p:txBody>
      </p:sp>
      <p:pic>
        <p:nvPicPr>
          <p:cNvPr id="54276" name="Picture 4" descr="j0178595"/>
          <p:cNvPicPr>
            <a:picLocks noChangeAspect="1" noChangeArrowheads="1"/>
          </p:cNvPicPr>
          <p:nvPr/>
        </p:nvPicPr>
        <p:blipFill>
          <a:blip r:embed="rId3" cstate="print"/>
          <a:srcRect/>
          <a:stretch>
            <a:fillRect/>
          </a:stretch>
        </p:blipFill>
        <p:spPr bwMode="auto">
          <a:xfrm>
            <a:off x="2997200" y="1676400"/>
            <a:ext cx="3200400" cy="4800600"/>
          </a:xfrm>
          <a:prstGeom prst="rect">
            <a:avLst/>
          </a:prstGeom>
          <a:noFill/>
          <a:ln w="9525">
            <a:noFill/>
            <a:miter lim="800000"/>
            <a:headEnd/>
            <a:tailEnd/>
          </a:ln>
        </p:spPr>
      </p:pic>
      <p:pic>
        <p:nvPicPr>
          <p:cNvPr id="241669" name="j0388475.wav">
            <a:hlinkClick r:id="" action="ppaction://media"/>
          </p:cNvPr>
          <p:cNvPicPr>
            <a:picLocks noRot="1" noChangeAspect="1" noChangeArrowheads="1"/>
          </p:cNvPicPr>
          <p:nvPr>
            <a:audioFile r:link="rId1"/>
          </p:nvPr>
        </p:nvPicPr>
        <p:blipFill>
          <a:blip r:embed="rId4" cstate="print"/>
          <a:srcRect/>
          <a:stretch>
            <a:fillRect/>
          </a:stretch>
        </p:blipFill>
        <p:spPr bwMode="auto">
          <a:xfrm>
            <a:off x="7391400" y="5715000"/>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385" fill="hold"/>
                                        <p:tgtEl>
                                          <p:spTgt spid="24166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241669"/>
                </p:tgtEl>
              </p:cMediaNode>
            </p:audio>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pPr eaLnBrk="1" hangingPunct="1"/>
            <a:r>
              <a:rPr lang="en-US" dirty="0"/>
              <a:t>To Sit or Stand?</a:t>
            </a:r>
          </a:p>
        </p:txBody>
      </p:sp>
      <p:sp>
        <p:nvSpPr>
          <p:cNvPr id="242691" name="Rectangle 3"/>
          <p:cNvSpPr>
            <a:spLocks noGrp="1" noChangeArrowheads="1"/>
          </p:cNvSpPr>
          <p:nvPr>
            <p:ph type="body" idx="1"/>
          </p:nvPr>
        </p:nvSpPr>
        <p:spPr/>
        <p:txBody>
          <a:bodyPr/>
          <a:lstStyle/>
          <a:p>
            <a:pPr eaLnBrk="1" hangingPunct="1"/>
            <a:r>
              <a:rPr lang="en-US" dirty="0"/>
              <a:t>Is it more persuasive to sit with your audience or stand?</a:t>
            </a:r>
          </a:p>
          <a:p>
            <a:pPr eaLnBrk="1" hangingPunct="1"/>
            <a:r>
              <a:rPr lang="en-US" dirty="0"/>
              <a:t>Standing is 43% more persuasive</a:t>
            </a:r>
          </a:p>
        </p:txBody>
      </p:sp>
      <p:pic>
        <p:nvPicPr>
          <p:cNvPr id="55300" name="Picture 4" descr="MCj04339150000[1]"/>
          <p:cNvPicPr>
            <a:picLocks noChangeAspect="1" noChangeArrowheads="1"/>
          </p:cNvPicPr>
          <p:nvPr/>
        </p:nvPicPr>
        <p:blipFill>
          <a:blip r:embed="rId2" cstate="print"/>
          <a:srcRect/>
          <a:stretch>
            <a:fillRect/>
          </a:stretch>
        </p:blipFill>
        <p:spPr bwMode="auto">
          <a:xfrm>
            <a:off x="3505200" y="4114800"/>
            <a:ext cx="1714500" cy="17145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42691">
                                            <p:txEl>
                                              <p:pRg st="1" end="1"/>
                                            </p:txEl>
                                          </p:spTgt>
                                        </p:tgtEl>
                                        <p:attrNameLst>
                                          <p:attrName>style.visibility</p:attrName>
                                        </p:attrNameLst>
                                      </p:cBhvr>
                                      <p:to>
                                        <p:strVal val="visible"/>
                                      </p:to>
                                    </p:set>
                                    <p:animEffect transition="in" filter="wipe(down)">
                                      <p:cBhvr>
                                        <p:cTn id="7" dur="500"/>
                                        <p:tgtEl>
                                          <p:spTgt spid="24269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p:cNvSpPr>
          <p:nvPr>
            <p:ph type="title" idx="4294967295"/>
          </p:nvPr>
        </p:nvSpPr>
        <p:spPr bwMode="auto">
          <a:xfrm>
            <a:off x="762000" y="1981200"/>
            <a:ext cx="4572000" cy="2286000"/>
          </a:xfrm>
          <a:noFill/>
        </p:spPr>
        <p:txBody>
          <a:bodyPr/>
          <a:lstStyle/>
          <a:p>
            <a:pPr algn="ctr"/>
            <a:r>
              <a:rPr lang="en-US" sz="3900" u="none" dirty="0">
                <a:effectLst/>
                <a:latin typeface="Gill Sans MT" pitchFamily="34" charset="0"/>
              </a:rPr>
              <a:t>Trainer Competencies</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pPr eaLnBrk="1" hangingPunct="1"/>
            <a:r>
              <a:rPr lang="en-US" dirty="0"/>
              <a:t>Speaker Strategies</a:t>
            </a:r>
          </a:p>
        </p:txBody>
      </p:sp>
      <p:sp>
        <p:nvSpPr>
          <p:cNvPr id="56323" name="Rectangle 3"/>
          <p:cNvSpPr>
            <a:spLocks noGrp="1" noChangeArrowheads="1"/>
          </p:cNvSpPr>
          <p:nvPr>
            <p:ph type="body" idx="1"/>
          </p:nvPr>
        </p:nvSpPr>
        <p:spPr/>
        <p:txBody>
          <a:bodyPr/>
          <a:lstStyle/>
          <a:p>
            <a:pPr eaLnBrk="1" hangingPunct="1"/>
            <a:r>
              <a:rPr lang="en-US" dirty="0"/>
              <a:t>Use names</a:t>
            </a:r>
          </a:p>
          <a:p>
            <a:pPr eaLnBrk="1" hangingPunct="1"/>
            <a:r>
              <a:rPr lang="en-US" dirty="0"/>
              <a:t>Smile</a:t>
            </a:r>
          </a:p>
          <a:p>
            <a:pPr eaLnBrk="1" hangingPunct="1"/>
            <a:r>
              <a:rPr lang="en-US" dirty="0"/>
              <a:t>Practice</a:t>
            </a:r>
          </a:p>
          <a:p>
            <a:pPr eaLnBrk="1" hangingPunct="1"/>
            <a:r>
              <a:rPr lang="en-US" dirty="0"/>
              <a:t>Begin and End Strong</a:t>
            </a:r>
          </a:p>
          <a:p>
            <a:pPr eaLnBrk="1" hangingPunct="1"/>
            <a:endParaRPr lang="en-US" dirty="0"/>
          </a:p>
          <a:p>
            <a:pPr eaLnBrk="1" hangingPunct="1"/>
            <a:endParaRPr lang="en-US" dirty="0"/>
          </a:p>
        </p:txBody>
      </p:sp>
      <p:pic>
        <p:nvPicPr>
          <p:cNvPr id="243716" name="Picture 4" descr="MCj03398260000[1]"/>
          <p:cNvPicPr>
            <a:picLocks noChangeAspect="1" noChangeArrowheads="1"/>
          </p:cNvPicPr>
          <p:nvPr/>
        </p:nvPicPr>
        <p:blipFill>
          <a:blip r:embed="rId2" cstate="print"/>
          <a:srcRect/>
          <a:stretch>
            <a:fillRect/>
          </a:stretch>
        </p:blipFill>
        <p:spPr bwMode="auto">
          <a:xfrm>
            <a:off x="3352800" y="1371600"/>
            <a:ext cx="2732088" cy="20859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path" presetSubtype="0" accel="50000" decel="50000" fill="hold" nodeType="clickEffect">
                                  <p:stCondLst>
                                    <p:cond delay="0"/>
                                  </p:stCondLst>
                                  <p:childTnLst>
                                    <p:animMotion origin="layout" path="M 0 0  L 0.25 0.33295  E" pathEditMode="relative" ptsTypes="">
                                      <p:cBhvr>
                                        <p:cTn id="6" dur="2000" fill="hold"/>
                                        <p:tgtEl>
                                          <p:spTgt spid="24371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eaLnBrk="1" hangingPunct="1"/>
            <a:r>
              <a:rPr lang="en-US" dirty="0"/>
              <a:t>Audience</a:t>
            </a:r>
          </a:p>
        </p:txBody>
      </p:sp>
      <p:sp>
        <p:nvSpPr>
          <p:cNvPr id="57347" name="Rectangle 3"/>
          <p:cNvSpPr>
            <a:spLocks noGrp="1" noChangeArrowheads="1"/>
          </p:cNvSpPr>
          <p:nvPr>
            <p:ph type="body" idx="1"/>
          </p:nvPr>
        </p:nvSpPr>
        <p:spPr/>
        <p:txBody>
          <a:bodyPr/>
          <a:lstStyle/>
          <a:p>
            <a:pPr eaLnBrk="1" hangingPunct="1"/>
            <a:endParaRPr lang="en-US" dirty="0"/>
          </a:p>
        </p:txBody>
      </p:sp>
      <p:pic>
        <p:nvPicPr>
          <p:cNvPr id="57348" name="Picture 4" descr="j0433150"/>
          <p:cNvPicPr>
            <a:picLocks noChangeAspect="1" noChangeArrowheads="1"/>
          </p:cNvPicPr>
          <p:nvPr/>
        </p:nvPicPr>
        <p:blipFill>
          <a:blip r:embed="rId2" cstate="print"/>
          <a:srcRect/>
          <a:stretch>
            <a:fillRect/>
          </a:stretch>
        </p:blipFill>
        <p:spPr bwMode="auto">
          <a:xfrm>
            <a:off x="1295400" y="1905000"/>
            <a:ext cx="6400800" cy="4267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r>
              <a:rPr lang="en-US" dirty="0"/>
              <a:t>Keep in mind-</a:t>
            </a:r>
          </a:p>
        </p:txBody>
      </p:sp>
      <p:sp>
        <p:nvSpPr>
          <p:cNvPr id="58371" name="Rectangle 3"/>
          <p:cNvSpPr>
            <a:spLocks noGrp="1" noChangeArrowheads="1"/>
          </p:cNvSpPr>
          <p:nvPr>
            <p:ph type="body" idx="1"/>
          </p:nvPr>
        </p:nvSpPr>
        <p:spPr/>
        <p:txBody>
          <a:bodyPr/>
          <a:lstStyle/>
          <a:p>
            <a:pPr eaLnBrk="1" hangingPunct="1">
              <a:lnSpc>
                <a:spcPct val="90000"/>
              </a:lnSpc>
            </a:pPr>
            <a:r>
              <a:rPr lang="en-US" sz="2800" dirty="0"/>
              <a:t>Typical adult attention span (retention) is about 20 minutes.</a:t>
            </a:r>
          </a:p>
          <a:p>
            <a:pPr eaLnBrk="1" hangingPunct="1">
              <a:lnSpc>
                <a:spcPct val="90000"/>
              </a:lnSpc>
            </a:pPr>
            <a:endParaRPr lang="en-US" sz="2800" dirty="0"/>
          </a:p>
          <a:p>
            <a:pPr eaLnBrk="1" hangingPunct="1">
              <a:lnSpc>
                <a:spcPct val="90000"/>
              </a:lnSpc>
            </a:pPr>
            <a:r>
              <a:rPr lang="en-US" sz="2800" dirty="0"/>
              <a:t>Pike (1994) suggests the 90/20/8 rule. "No module we teach ever runs more than ninety minutes, the pace is changed at least every twenty minutes, and we try to find a way to involve people in the content every eight minutes."</a:t>
            </a:r>
            <a:br>
              <a:rPr lang="en-US" sz="2800" dirty="0"/>
            </a:br>
            <a:endParaRPr lang="en-US" sz="2800"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457200" y="381000"/>
            <a:ext cx="3886200" cy="1036638"/>
          </a:xfrm>
        </p:spPr>
        <p:txBody>
          <a:bodyPr/>
          <a:lstStyle/>
          <a:p>
            <a:pPr eaLnBrk="1" hangingPunct="1"/>
            <a:r>
              <a:rPr lang="en-US" dirty="0"/>
              <a:t>Connect</a:t>
            </a:r>
          </a:p>
        </p:txBody>
      </p:sp>
      <p:pic>
        <p:nvPicPr>
          <p:cNvPr id="59395" name="Picture 3" descr="j0438396"/>
          <p:cNvPicPr>
            <a:picLocks noChangeAspect="1" noChangeArrowheads="1"/>
          </p:cNvPicPr>
          <p:nvPr/>
        </p:nvPicPr>
        <p:blipFill>
          <a:blip r:embed="rId2" cstate="print"/>
          <a:srcRect/>
          <a:stretch>
            <a:fillRect/>
          </a:stretch>
        </p:blipFill>
        <p:spPr bwMode="auto">
          <a:xfrm>
            <a:off x="4648200" y="152400"/>
            <a:ext cx="4286250" cy="6400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r>
              <a:rPr lang="en-US" dirty="0"/>
              <a:t>What will they get out of it?</a:t>
            </a:r>
          </a:p>
        </p:txBody>
      </p:sp>
      <p:sp>
        <p:nvSpPr>
          <p:cNvPr id="60419" name="Rectangle 3"/>
          <p:cNvSpPr>
            <a:spLocks noGrp="1" noChangeArrowheads="1"/>
          </p:cNvSpPr>
          <p:nvPr>
            <p:ph type="body" idx="1"/>
          </p:nvPr>
        </p:nvSpPr>
        <p:spPr/>
        <p:txBody>
          <a:bodyPr/>
          <a:lstStyle/>
          <a:p>
            <a:pPr eaLnBrk="1" hangingPunct="1"/>
            <a:endParaRPr lang="en-US" dirty="0"/>
          </a:p>
        </p:txBody>
      </p:sp>
      <p:pic>
        <p:nvPicPr>
          <p:cNvPr id="60420" name="Picture 4" descr="j0438770"/>
          <p:cNvPicPr>
            <a:picLocks noChangeAspect="1" noChangeArrowheads="1"/>
          </p:cNvPicPr>
          <p:nvPr/>
        </p:nvPicPr>
        <p:blipFill>
          <a:blip r:embed="rId2" cstate="print"/>
          <a:srcRect/>
          <a:stretch>
            <a:fillRect/>
          </a:stretch>
        </p:blipFill>
        <p:spPr bwMode="auto">
          <a:xfrm>
            <a:off x="533400" y="1524000"/>
            <a:ext cx="4572000" cy="4572000"/>
          </a:xfrm>
          <a:prstGeom prst="rect">
            <a:avLst/>
          </a:prstGeom>
          <a:noFill/>
          <a:ln w="9525">
            <a:noFill/>
            <a:miter lim="800000"/>
            <a:headEnd/>
            <a:tailEnd/>
          </a:ln>
        </p:spPr>
      </p:pic>
      <p:pic>
        <p:nvPicPr>
          <p:cNvPr id="60421" name="Picture 5" descr="j0402266"/>
          <p:cNvPicPr>
            <a:picLocks noChangeAspect="1" noChangeArrowheads="1"/>
          </p:cNvPicPr>
          <p:nvPr/>
        </p:nvPicPr>
        <p:blipFill>
          <a:blip r:embed="rId3" cstate="print"/>
          <a:srcRect/>
          <a:stretch>
            <a:fillRect/>
          </a:stretch>
        </p:blipFill>
        <p:spPr bwMode="auto">
          <a:xfrm>
            <a:off x="6019800" y="2209800"/>
            <a:ext cx="2085975" cy="31321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pPr eaLnBrk="1" hangingPunct="1"/>
            <a:r>
              <a:rPr lang="en-US" dirty="0"/>
              <a:t>Is your audience engaged?</a:t>
            </a:r>
          </a:p>
        </p:txBody>
      </p:sp>
      <p:sp>
        <p:nvSpPr>
          <p:cNvPr id="61443" name="Rectangle 3"/>
          <p:cNvSpPr>
            <a:spLocks noGrp="1" noChangeArrowheads="1"/>
          </p:cNvSpPr>
          <p:nvPr>
            <p:ph type="body" idx="1"/>
          </p:nvPr>
        </p:nvSpPr>
        <p:spPr/>
        <p:txBody>
          <a:bodyPr/>
          <a:lstStyle/>
          <a:p>
            <a:pPr eaLnBrk="1" hangingPunct="1">
              <a:buFontTx/>
              <a:buNone/>
            </a:pPr>
            <a:endParaRPr lang="en-US" dirty="0"/>
          </a:p>
        </p:txBody>
      </p:sp>
      <p:pic>
        <p:nvPicPr>
          <p:cNvPr id="61444" name="Picture 4" descr="j0202148"/>
          <p:cNvPicPr>
            <a:picLocks noChangeAspect="1" noChangeArrowheads="1"/>
          </p:cNvPicPr>
          <p:nvPr/>
        </p:nvPicPr>
        <p:blipFill>
          <a:blip r:embed="rId2" cstate="print"/>
          <a:srcRect/>
          <a:stretch>
            <a:fillRect/>
          </a:stretch>
        </p:blipFill>
        <p:spPr bwMode="auto">
          <a:xfrm>
            <a:off x="4953000" y="1905000"/>
            <a:ext cx="2425700" cy="3657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eaLnBrk="1" hangingPunct="1"/>
            <a:r>
              <a:rPr lang="en-US" dirty="0"/>
              <a:t>Be Yourself</a:t>
            </a:r>
          </a:p>
        </p:txBody>
      </p:sp>
      <p:pic>
        <p:nvPicPr>
          <p:cNvPr id="62467" name="Picture 3" descr="nerds"/>
          <p:cNvPicPr>
            <a:picLocks noGrp="1" noChangeAspect="1" noChangeArrowheads="1"/>
          </p:cNvPicPr>
          <p:nvPr>
            <p:ph type="body" idx="1"/>
          </p:nvPr>
        </p:nvPicPr>
        <p:blipFill>
          <a:blip r:embed="rId2" cstate="print"/>
          <a:srcRect/>
          <a:stretch>
            <a:fillRect/>
          </a:stretch>
        </p:blipFill>
        <p:spPr>
          <a:xfrm>
            <a:off x="2138363" y="1928813"/>
            <a:ext cx="4867275" cy="3867150"/>
          </a:xfrm>
          <a:noFill/>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pPr eaLnBrk="1" hangingPunct="1"/>
            <a:r>
              <a:rPr lang="en-US" dirty="0"/>
              <a:t>Seek Agreement</a:t>
            </a:r>
          </a:p>
        </p:txBody>
      </p:sp>
      <p:sp>
        <p:nvSpPr>
          <p:cNvPr id="63491" name="Rectangle 3"/>
          <p:cNvSpPr>
            <a:spLocks noGrp="1" noChangeArrowheads="1"/>
          </p:cNvSpPr>
          <p:nvPr>
            <p:ph type="body" idx="1"/>
          </p:nvPr>
        </p:nvSpPr>
        <p:spPr/>
        <p:txBody>
          <a:bodyPr/>
          <a:lstStyle/>
          <a:p>
            <a:pPr eaLnBrk="1" hangingPunct="1"/>
            <a:endParaRPr lang="en-US" dirty="0"/>
          </a:p>
        </p:txBody>
      </p:sp>
      <p:pic>
        <p:nvPicPr>
          <p:cNvPr id="63492" name="Picture 4" descr="j0431153"/>
          <p:cNvPicPr>
            <a:picLocks noChangeAspect="1" noChangeArrowheads="1"/>
          </p:cNvPicPr>
          <p:nvPr/>
        </p:nvPicPr>
        <p:blipFill>
          <a:blip r:embed="rId2" cstate="print"/>
          <a:srcRect/>
          <a:stretch>
            <a:fillRect/>
          </a:stretch>
        </p:blipFill>
        <p:spPr bwMode="auto">
          <a:xfrm>
            <a:off x="1981200" y="1219200"/>
            <a:ext cx="5173663" cy="51784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r>
              <a:rPr lang="en-US" dirty="0"/>
              <a:t>Dealing with a difficult audience</a:t>
            </a:r>
          </a:p>
        </p:txBody>
      </p:sp>
      <p:sp>
        <p:nvSpPr>
          <p:cNvPr id="64515" name="Rectangle 3"/>
          <p:cNvSpPr>
            <a:spLocks noGrp="1" noChangeArrowheads="1"/>
          </p:cNvSpPr>
          <p:nvPr>
            <p:ph type="body" idx="1"/>
          </p:nvPr>
        </p:nvSpPr>
        <p:spPr/>
        <p:txBody>
          <a:bodyPr/>
          <a:lstStyle/>
          <a:p>
            <a:pPr eaLnBrk="1" hangingPunct="1"/>
            <a:endParaRPr lang="en-US" dirty="0"/>
          </a:p>
        </p:txBody>
      </p:sp>
      <p:pic>
        <p:nvPicPr>
          <p:cNvPr id="64516" name="Picture 4" descr="j0402666"/>
          <p:cNvPicPr>
            <a:picLocks noChangeAspect="1" noChangeArrowheads="1"/>
          </p:cNvPicPr>
          <p:nvPr/>
        </p:nvPicPr>
        <p:blipFill>
          <a:blip r:embed="rId2" cstate="print"/>
          <a:srcRect/>
          <a:stretch>
            <a:fillRect/>
          </a:stretch>
        </p:blipFill>
        <p:spPr bwMode="auto">
          <a:xfrm>
            <a:off x="457200" y="1381125"/>
            <a:ext cx="8218488" cy="5476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body" idx="1"/>
          </p:nvPr>
        </p:nvSpPr>
        <p:spPr/>
        <p:txBody>
          <a:bodyPr/>
          <a:lstStyle/>
          <a:p>
            <a:pPr eaLnBrk="1" hangingPunct="1">
              <a:buFontTx/>
              <a:buNone/>
            </a:pPr>
            <a:r>
              <a:rPr lang="en-US" sz="4000" dirty="0">
                <a:latin typeface="Lucida Calligraphy" pitchFamily="66" charset="0"/>
              </a:rPr>
              <a:t>  Better to remain silent and be thought a fool than to speak out and remove all doubt. </a:t>
            </a:r>
            <a:br>
              <a:rPr lang="en-US" sz="4000" dirty="0">
                <a:latin typeface="Lucida Calligraphy" pitchFamily="66" charset="0"/>
              </a:rPr>
            </a:br>
            <a:endParaRPr lang="en-US" sz="4000" dirty="0">
              <a:latin typeface="Lucida Calligraphy" pitchFamily="66" charset="0"/>
            </a:endParaRPr>
          </a:p>
          <a:p>
            <a:pPr eaLnBrk="1" hangingPunct="1">
              <a:buFontTx/>
              <a:buNone/>
            </a:pPr>
            <a:r>
              <a:rPr lang="en-US" b="1" dirty="0">
                <a:latin typeface="Lucida Calligraphy" pitchFamily="66" charset="0"/>
                <a:hlinkClick r:id="rId2"/>
              </a:rPr>
              <a:t>Abraham Lincoln</a:t>
            </a:r>
            <a:r>
              <a:rPr lang="en-US" dirty="0">
                <a:latin typeface="Lucida Calligraphy" pitchFamily="66" charset="0"/>
              </a:rPr>
              <a:t>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Trainer Competencies</a:t>
            </a:r>
          </a:p>
        </p:txBody>
      </p:sp>
      <p:sp>
        <p:nvSpPr>
          <p:cNvPr id="3" name="Content Placeholder 2"/>
          <p:cNvSpPr>
            <a:spLocks noGrp="1"/>
          </p:cNvSpPr>
          <p:nvPr>
            <p:ph idx="1"/>
          </p:nvPr>
        </p:nvSpPr>
        <p:spPr/>
        <p:txBody>
          <a:bodyPr/>
          <a:lstStyle/>
          <a:p>
            <a:r>
              <a:rPr lang="en-US" dirty="0"/>
              <a:t>Knowledge of  PBIS content</a:t>
            </a:r>
          </a:p>
          <a:p>
            <a:r>
              <a:rPr lang="en-US" dirty="0"/>
              <a:t>Ability experience applying PBIS content</a:t>
            </a:r>
          </a:p>
          <a:p>
            <a:r>
              <a:rPr lang="en-US" dirty="0"/>
              <a:t>Public speaking skills:</a:t>
            </a:r>
          </a:p>
          <a:p>
            <a:pPr lvl="1"/>
            <a:r>
              <a:rPr lang="en-US" dirty="0"/>
              <a:t>Create engaging, welcoming training environment</a:t>
            </a:r>
          </a:p>
          <a:p>
            <a:pPr lvl="1"/>
            <a:r>
              <a:rPr lang="en-US" dirty="0"/>
              <a:t>Field questions</a:t>
            </a:r>
          </a:p>
          <a:p>
            <a:pPr lvl="1"/>
            <a:r>
              <a:rPr lang="en-US" dirty="0"/>
              <a:t>Pace training</a:t>
            </a:r>
          </a:p>
          <a:p>
            <a:r>
              <a:rPr lang="en-US" dirty="0"/>
              <a:t>Capacity to work with teams &amp; ask facilitative questions</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pPr eaLnBrk="1" hangingPunct="1"/>
            <a:r>
              <a:rPr lang="en-US" dirty="0"/>
              <a:t>Two kinds of questions</a:t>
            </a:r>
          </a:p>
        </p:txBody>
      </p:sp>
      <p:sp>
        <p:nvSpPr>
          <p:cNvPr id="66563" name="Rectangle 3"/>
          <p:cNvSpPr>
            <a:spLocks noGrp="1" noChangeArrowheads="1"/>
          </p:cNvSpPr>
          <p:nvPr>
            <p:ph type="body" idx="1"/>
          </p:nvPr>
        </p:nvSpPr>
        <p:spPr/>
        <p:txBody>
          <a:bodyPr/>
          <a:lstStyle/>
          <a:p>
            <a:pPr eaLnBrk="1" hangingPunct="1"/>
            <a:r>
              <a:rPr lang="en-US" dirty="0"/>
              <a:t>Information seeking</a:t>
            </a:r>
          </a:p>
          <a:p>
            <a:pPr eaLnBrk="1" hangingPunct="1"/>
            <a:r>
              <a:rPr lang="en-US" dirty="0"/>
              <a:t>Challenging</a:t>
            </a:r>
          </a:p>
        </p:txBody>
      </p:sp>
      <p:pic>
        <p:nvPicPr>
          <p:cNvPr id="253956" name="Picture 4" descr="MCj04348590000[1]"/>
          <p:cNvPicPr>
            <a:picLocks noChangeAspect="1" noChangeArrowheads="1"/>
          </p:cNvPicPr>
          <p:nvPr/>
        </p:nvPicPr>
        <p:blipFill>
          <a:blip r:embed="rId2" cstate="print"/>
          <a:srcRect/>
          <a:stretch>
            <a:fillRect/>
          </a:stretch>
        </p:blipFill>
        <p:spPr bwMode="auto">
          <a:xfrm>
            <a:off x="4419600" y="3429000"/>
            <a:ext cx="2305050" cy="23812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mph" presetSubtype="0" fill="hold" nodeType="clickEffect">
                                  <p:stCondLst>
                                    <p:cond delay="0"/>
                                  </p:stCondLst>
                                  <p:childTnLst>
                                    <p:animClr clrSpc="rgb" dir="cw">
                                      <p:cBhvr override="childStyle">
                                        <p:cTn id="6" dur="1900" fill="hold">
                                          <p:stCondLst>
                                            <p:cond delay="100"/>
                                          </p:stCondLst>
                                        </p:cTn>
                                        <p:tgtEl>
                                          <p:spTgt spid="253956"/>
                                        </p:tgtEl>
                                        <p:attrNameLst>
                                          <p:attrName>style.color</p:attrName>
                                        </p:attrNameLst>
                                      </p:cBhvr>
                                      <p:to>
                                        <a:schemeClr val="accent2"/>
                                      </p:to>
                                    </p:animClr>
                                    <p:animClr clrSpc="rgb" dir="cw">
                                      <p:cBhvr>
                                        <p:cTn id="7" dur="1900" fill="hold">
                                          <p:stCondLst>
                                            <p:cond delay="100"/>
                                          </p:stCondLst>
                                        </p:cTn>
                                        <p:tgtEl>
                                          <p:spTgt spid="253956"/>
                                        </p:tgtEl>
                                        <p:attrNameLst>
                                          <p:attrName>fillColor</p:attrName>
                                        </p:attrNameLst>
                                      </p:cBhvr>
                                      <p:to>
                                        <a:schemeClr val="accent2"/>
                                      </p:to>
                                    </p:animClr>
                                    <p:set>
                                      <p:cBhvr>
                                        <p:cTn id="8" dur="1900" fill="hold">
                                          <p:stCondLst>
                                            <p:cond delay="100"/>
                                          </p:stCondLst>
                                        </p:cTn>
                                        <p:tgtEl>
                                          <p:spTgt spid="253956"/>
                                        </p:tgtEl>
                                        <p:attrNameLst>
                                          <p:attrName>fill.type</p:attrName>
                                        </p:attrNameLst>
                                      </p:cBhvr>
                                      <p:to>
                                        <p:strVal val="solid"/>
                                      </p:to>
                                    </p:set>
                                    <p:set>
                                      <p:cBhvr>
                                        <p:cTn id="9" dur="1900" fill="hold">
                                          <p:stCondLst>
                                            <p:cond delay="100"/>
                                          </p:stCondLst>
                                        </p:cTn>
                                        <p:tgtEl>
                                          <p:spTgt spid="253956"/>
                                        </p:tgtEl>
                                        <p:attrNameLst>
                                          <p:attrName>fill.on</p:attrName>
                                        </p:attrNameLst>
                                      </p:cBhvr>
                                      <p:to>
                                        <p:strVal val="true"/>
                                      </p:to>
                                    </p:set>
                                    <p:animScale>
                                      <p:cBhvr>
                                        <p:cTn id="10" dur="200" fill="hold">
                                          <p:stCondLst>
                                            <p:cond delay="0"/>
                                          </p:stCondLst>
                                        </p:cTn>
                                        <p:tgtEl>
                                          <p:spTgt spid="253956"/>
                                        </p:tgtEl>
                                      </p:cBhvr>
                                      <p:from x="100000" y="100000"/>
                                      <p:to x="100000" y="5000"/>
                                    </p:animScale>
                                    <p:animScale>
                                      <p:cBhvr>
                                        <p:cTn id="11" dur="200" fill="hold">
                                          <p:stCondLst>
                                            <p:cond delay="200"/>
                                          </p:stCondLst>
                                        </p:cTn>
                                        <p:tgtEl>
                                          <p:spTgt spid="253956"/>
                                        </p:tgtEl>
                                      </p:cBhvr>
                                      <p:from x="100000" y="5000"/>
                                      <p:to x="120000" y="150000"/>
                                    </p:animScale>
                                    <p:animScale>
                                      <p:cBhvr>
                                        <p:cTn id="12" dur="600" fill="hold">
                                          <p:stCondLst>
                                            <p:cond delay="1400"/>
                                          </p:stCondLst>
                                        </p:cTn>
                                        <p:tgtEl>
                                          <p:spTgt spid="253956"/>
                                        </p:tgtEl>
                                      </p:cBhvr>
                                      <p:to x="12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pPr eaLnBrk="1" hangingPunct="1"/>
            <a:r>
              <a:rPr lang="en-US" dirty="0"/>
              <a:t>Handling questions</a:t>
            </a:r>
          </a:p>
        </p:txBody>
      </p:sp>
      <p:sp>
        <p:nvSpPr>
          <p:cNvPr id="67587" name="Rectangle 3"/>
          <p:cNvSpPr>
            <a:spLocks noGrp="1" noChangeArrowheads="1"/>
          </p:cNvSpPr>
          <p:nvPr>
            <p:ph type="body" idx="1"/>
          </p:nvPr>
        </p:nvSpPr>
        <p:spPr/>
        <p:txBody>
          <a:bodyPr/>
          <a:lstStyle/>
          <a:p>
            <a:pPr eaLnBrk="1" hangingPunct="1">
              <a:lnSpc>
                <a:spcPct val="90000"/>
              </a:lnSpc>
            </a:pPr>
            <a:r>
              <a:rPr lang="en-US" dirty="0"/>
              <a:t>Answer the question to the entire group</a:t>
            </a:r>
          </a:p>
          <a:p>
            <a:pPr eaLnBrk="1" hangingPunct="1">
              <a:lnSpc>
                <a:spcPct val="90000"/>
              </a:lnSpc>
            </a:pPr>
            <a:r>
              <a:rPr lang="en-US" dirty="0"/>
              <a:t>Keep to your objectives/outline</a:t>
            </a:r>
          </a:p>
          <a:p>
            <a:pPr eaLnBrk="1" hangingPunct="1">
              <a:lnSpc>
                <a:spcPct val="90000"/>
              </a:lnSpc>
            </a:pPr>
            <a:r>
              <a:rPr lang="en-US" dirty="0"/>
              <a:t>Keep it simple</a:t>
            </a:r>
          </a:p>
          <a:p>
            <a:pPr eaLnBrk="1" hangingPunct="1">
              <a:lnSpc>
                <a:spcPct val="90000"/>
              </a:lnSpc>
            </a:pPr>
            <a:r>
              <a:rPr lang="en-US" dirty="0"/>
              <a:t>Move forward, maintain eye contact</a:t>
            </a:r>
          </a:p>
          <a:p>
            <a:pPr eaLnBrk="1" hangingPunct="1">
              <a:lnSpc>
                <a:spcPct val="90000"/>
              </a:lnSpc>
            </a:pPr>
            <a:r>
              <a:rPr lang="en-US" dirty="0"/>
              <a:t>Neutralize negative questions</a:t>
            </a:r>
          </a:p>
          <a:p>
            <a:pPr eaLnBrk="1" hangingPunct="1">
              <a:lnSpc>
                <a:spcPct val="90000"/>
              </a:lnSpc>
            </a:pPr>
            <a:r>
              <a:rPr lang="en-US" dirty="0"/>
              <a:t>Active listening</a:t>
            </a:r>
          </a:p>
          <a:p>
            <a:pPr eaLnBrk="1" hangingPunct="1">
              <a:lnSpc>
                <a:spcPct val="90000"/>
              </a:lnSpc>
            </a:pPr>
            <a:r>
              <a:rPr lang="en-US" dirty="0"/>
              <a:t>Correct inaccuracies</a:t>
            </a:r>
          </a:p>
          <a:p>
            <a:pPr eaLnBrk="1" hangingPunct="1">
              <a:lnSpc>
                <a:spcPct val="90000"/>
              </a:lnSpc>
            </a:pPr>
            <a:r>
              <a:rPr lang="en-US" dirty="0"/>
              <a:t>If you don’t know… find out.</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pPr eaLnBrk="1" hangingPunct="1"/>
            <a:r>
              <a:rPr lang="en-US" dirty="0"/>
              <a:t>Questions?</a:t>
            </a:r>
          </a:p>
        </p:txBody>
      </p:sp>
      <p:sp>
        <p:nvSpPr>
          <p:cNvPr id="68611" name="Rectangle 3"/>
          <p:cNvSpPr>
            <a:spLocks noGrp="1" noChangeArrowheads="1"/>
          </p:cNvSpPr>
          <p:nvPr>
            <p:ph type="body" idx="1"/>
          </p:nvPr>
        </p:nvSpPr>
        <p:spPr/>
        <p:txBody>
          <a:bodyPr/>
          <a:lstStyle/>
          <a:p>
            <a:pPr eaLnBrk="1" hangingPunct="1"/>
            <a:r>
              <a:rPr lang="en-US" dirty="0"/>
              <a:t>Extended pause</a:t>
            </a:r>
          </a:p>
          <a:p>
            <a:pPr eaLnBrk="1" hangingPunct="1"/>
            <a:r>
              <a:rPr lang="en-US" dirty="0"/>
              <a:t>Return to topic later</a:t>
            </a:r>
          </a:p>
          <a:p>
            <a:pPr eaLnBrk="1" hangingPunct="1"/>
            <a:r>
              <a:rPr lang="en-US" dirty="0"/>
              <a:t>Open the question to the group</a:t>
            </a:r>
          </a:p>
          <a:p>
            <a:pPr eaLnBrk="1" hangingPunct="1"/>
            <a:r>
              <a:rPr lang="en-US" dirty="0"/>
              <a:t>Ask them a question</a:t>
            </a:r>
          </a:p>
          <a:p>
            <a:pPr eaLnBrk="1" hangingPunct="1"/>
            <a:r>
              <a:rPr lang="en-US" dirty="0"/>
              <a:t>Ask them to define part</a:t>
            </a:r>
          </a:p>
          <a:p>
            <a:pPr eaLnBrk="1" hangingPunct="1"/>
            <a:r>
              <a:rPr lang="en-US" dirty="0"/>
              <a:t>Take a break</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pPr eaLnBrk="1" hangingPunct="1"/>
            <a:r>
              <a:rPr lang="en-US" dirty="0"/>
              <a:t>Different Learning Styles</a:t>
            </a:r>
          </a:p>
        </p:txBody>
      </p:sp>
      <p:sp>
        <p:nvSpPr>
          <p:cNvPr id="69635" name="Rectangle 3"/>
          <p:cNvSpPr>
            <a:spLocks noGrp="1" noChangeArrowheads="1"/>
          </p:cNvSpPr>
          <p:nvPr>
            <p:ph type="body" idx="1"/>
          </p:nvPr>
        </p:nvSpPr>
        <p:spPr/>
        <p:txBody>
          <a:bodyPr/>
          <a:lstStyle/>
          <a:p>
            <a:pPr eaLnBrk="1" hangingPunct="1"/>
            <a:r>
              <a:rPr lang="en-US" dirty="0"/>
              <a:t>Visual</a:t>
            </a:r>
          </a:p>
          <a:p>
            <a:pPr eaLnBrk="1" hangingPunct="1"/>
            <a:r>
              <a:rPr lang="en-US" dirty="0"/>
              <a:t>Auditory</a:t>
            </a:r>
          </a:p>
          <a:p>
            <a:pPr eaLnBrk="1" hangingPunct="1"/>
            <a:r>
              <a:rPr lang="en-US" dirty="0"/>
              <a:t>Kinesthetic</a:t>
            </a:r>
          </a:p>
          <a:p>
            <a:pPr eaLnBrk="1" hangingPunct="1">
              <a:buFontTx/>
              <a:buNone/>
            </a:pPr>
            <a:endParaRPr lang="en-US" dirty="0"/>
          </a:p>
        </p:txBody>
      </p:sp>
      <p:pic>
        <p:nvPicPr>
          <p:cNvPr id="69636" name="Picture 4" descr="MCDD00668_0000[1]"/>
          <p:cNvPicPr>
            <a:picLocks noChangeAspect="1" noChangeArrowheads="1"/>
          </p:cNvPicPr>
          <p:nvPr/>
        </p:nvPicPr>
        <p:blipFill>
          <a:blip r:embed="rId2" cstate="print"/>
          <a:srcRect/>
          <a:stretch>
            <a:fillRect/>
          </a:stretch>
        </p:blipFill>
        <p:spPr bwMode="auto">
          <a:xfrm>
            <a:off x="533400" y="3962400"/>
            <a:ext cx="1851025" cy="1638300"/>
          </a:xfrm>
          <a:prstGeom prst="rect">
            <a:avLst/>
          </a:prstGeom>
          <a:noFill/>
          <a:ln w="9525">
            <a:noFill/>
            <a:miter lim="800000"/>
            <a:headEnd/>
            <a:tailEnd/>
          </a:ln>
        </p:spPr>
      </p:pic>
      <p:pic>
        <p:nvPicPr>
          <p:cNvPr id="69637" name="Picture 5" descr="MCHM00050_0000[1]"/>
          <p:cNvPicPr>
            <a:picLocks noChangeAspect="1" noChangeArrowheads="1"/>
          </p:cNvPicPr>
          <p:nvPr/>
        </p:nvPicPr>
        <p:blipFill>
          <a:blip r:embed="rId3" cstate="print"/>
          <a:srcRect/>
          <a:stretch>
            <a:fillRect/>
          </a:stretch>
        </p:blipFill>
        <p:spPr bwMode="auto">
          <a:xfrm>
            <a:off x="2743200" y="3200400"/>
            <a:ext cx="3124200" cy="3011488"/>
          </a:xfrm>
          <a:prstGeom prst="rect">
            <a:avLst/>
          </a:prstGeom>
          <a:noFill/>
          <a:ln w="9525">
            <a:noFill/>
            <a:miter lim="800000"/>
            <a:headEnd/>
            <a:tailEnd/>
          </a:ln>
        </p:spPr>
      </p:pic>
      <p:pic>
        <p:nvPicPr>
          <p:cNvPr id="69638" name="Picture 6" descr="MCj01366650000[1]"/>
          <p:cNvPicPr>
            <a:picLocks noChangeAspect="1" noChangeArrowheads="1"/>
          </p:cNvPicPr>
          <p:nvPr/>
        </p:nvPicPr>
        <p:blipFill>
          <a:blip r:embed="rId4" cstate="print"/>
          <a:srcRect/>
          <a:stretch>
            <a:fillRect/>
          </a:stretch>
        </p:blipFill>
        <p:spPr bwMode="auto">
          <a:xfrm>
            <a:off x="6324600" y="3352800"/>
            <a:ext cx="2209800" cy="27384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pPr eaLnBrk="1" hangingPunct="1"/>
            <a:r>
              <a:rPr lang="en-US" dirty="0"/>
              <a:t>Audience Strategies</a:t>
            </a:r>
          </a:p>
        </p:txBody>
      </p:sp>
      <p:sp>
        <p:nvSpPr>
          <p:cNvPr id="70659" name="Rectangle 3"/>
          <p:cNvSpPr>
            <a:spLocks noGrp="1" noChangeArrowheads="1"/>
          </p:cNvSpPr>
          <p:nvPr>
            <p:ph type="body" idx="1"/>
          </p:nvPr>
        </p:nvSpPr>
        <p:spPr/>
        <p:txBody>
          <a:bodyPr/>
          <a:lstStyle/>
          <a:p>
            <a:pPr eaLnBrk="1" hangingPunct="1"/>
            <a:r>
              <a:rPr lang="en-US" dirty="0"/>
              <a:t>So what?</a:t>
            </a:r>
          </a:p>
          <a:p>
            <a:pPr eaLnBrk="1" hangingPunct="1"/>
            <a:r>
              <a:rPr lang="en-US" dirty="0"/>
              <a:t>Get them involved</a:t>
            </a:r>
          </a:p>
          <a:p>
            <a:pPr eaLnBrk="1" hangingPunct="1"/>
            <a:r>
              <a:rPr lang="en-US" dirty="0"/>
              <a:t>Respect</a:t>
            </a:r>
          </a:p>
          <a:p>
            <a:pPr eaLnBrk="1" hangingPunct="1"/>
            <a:r>
              <a:rPr lang="en-US" dirty="0"/>
              <a:t>Research</a:t>
            </a:r>
          </a:p>
          <a:p>
            <a:pPr eaLnBrk="1" hangingPunct="1"/>
            <a:r>
              <a:rPr lang="en-US" dirty="0"/>
              <a:t>Individualize</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pPr eaLnBrk="1" hangingPunct="1"/>
            <a:r>
              <a:rPr lang="en-US" dirty="0"/>
              <a:t>Where’s the Beef?</a:t>
            </a:r>
          </a:p>
        </p:txBody>
      </p:sp>
      <p:sp>
        <p:nvSpPr>
          <p:cNvPr id="71683" name="Rectangle 3"/>
          <p:cNvSpPr>
            <a:spLocks noGrp="1" noChangeArrowheads="1"/>
          </p:cNvSpPr>
          <p:nvPr>
            <p:ph type="body" idx="1"/>
          </p:nvPr>
        </p:nvSpPr>
        <p:spPr/>
        <p:txBody>
          <a:bodyPr/>
          <a:lstStyle/>
          <a:p>
            <a:pPr eaLnBrk="1" hangingPunct="1"/>
            <a:endParaRPr lang="en-US" dirty="0"/>
          </a:p>
        </p:txBody>
      </p:sp>
      <p:pic>
        <p:nvPicPr>
          <p:cNvPr id="71684" name="Picture 4" descr="j0422445"/>
          <p:cNvPicPr>
            <a:picLocks noChangeAspect="1" noChangeArrowheads="1"/>
          </p:cNvPicPr>
          <p:nvPr/>
        </p:nvPicPr>
        <p:blipFill>
          <a:blip r:embed="rId2" cstate="print"/>
          <a:srcRect/>
          <a:stretch>
            <a:fillRect/>
          </a:stretch>
        </p:blipFill>
        <p:spPr bwMode="auto">
          <a:xfrm>
            <a:off x="2590800" y="1395413"/>
            <a:ext cx="3638550" cy="54625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eaLnBrk="1" hangingPunct="1"/>
            <a:r>
              <a:rPr lang="en-US" dirty="0"/>
              <a:t>Keep in mind-</a:t>
            </a:r>
          </a:p>
        </p:txBody>
      </p:sp>
      <p:sp>
        <p:nvSpPr>
          <p:cNvPr id="72707" name="Rectangle 3"/>
          <p:cNvSpPr>
            <a:spLocks noGrp="1" noChangeArrowheads="1"/>
          </p:cNvSpPr>
          <p:nvPr>
            <p:ph type="body" idx="1"/>
          </p:nvPr>
        </p:nvSpPr>
        <p:spPr/>
        <p:txBody>
          <a:bodyPr/>
          <a:lstStyle/>
          <a:p>
            <a:pPr eaLnBrk="1" hangingPunct="1"/>
            <a:r>
              <a:rPr lang="en-US" dirty="0"/>
              <a:t>We retain 20% what we hear</a:t>
            </a:r>
          </a:p>
          <a:p>
            <a:pPr eaLnBrk="1" hangingPunct="1"/>
            <a:r>
              <a:rPr lang="en-US" dirty="0"/>
              <a:t>We retain 30% what we see</a:t>
            </a:r>
          </a:p>
          <a:p>
            <a:pPr eaLnBrk="1" hangingPunct="1"/>
            <a:r>
              <a:rPr lang="en-US" dirty="0"/>
              <a:t>We retain 90% of what we say as we do</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pPr eaLnBrk="1" hangingPunct="1"/>
            <a:r>
              <a:rPr lang="en-US" dirty="0"/>
              <a:t>What’s your point?</a:t>
            </a:r>
          </a:p>
        </p:txBody>
      </p:sp>
      <p:sp>
        <p:nvSpPr>
          <p:cNvPr id="73731" name="Rectangle 3"/>
          <p:cNvSpPr>
            <a:spLocks noGrp="1" noChangeArrowheads="1"/>
          </p:cNvSpPr>
          <p:nvPr>
            <p:ph type="body" idx="1"/>
          </p:nvPr>
        </p:nvSpPr>
        <p:spPr/>
        <p:txBody>
          <a:bodyPr/>
          <a:lstStyle/>
          <a:p>
            <a:pPr eaLnBrk="1" hangingPunct="1"/>
            <a:endParaRPr lang="en-US" dirty="0"/>
          </a:p>
        </p:txBody>
      </p:sp>
      <p:pic>
        <p:nvPicPr>
          <p:cNvPr id="73732" name="Picture 4" descr="j0435895"/>
          <p:cNvPicPr>
            <a:picLocks noChangeAspect="1" noChangeArrowheads="1"/>
          </p:cNvPicPr>
          <p:nvPr/>
        </p:nvPicPr>
        <p:blipFill>
          <a:blip r:embed="rId2" cstate="print"/>
          <a:srcRect/>
          <a:stretch>
            <a:fillRect/>
          </a:stretch>
        </p:blipFill>
        <p:spPr bwMode="auto">
          <a:xfrm>
            <a:off x="2489200" y="1600200"/>
            <a:ext cx="4164013" cy="49498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pPr eaLnBrk="1" hangingPunct="1"/>
            <a:r>
              <a:rPr lang="en-US" dirty="0"/>
              <a:t>Connect the content</a:t>
            </a:r>
          </a:p>
        </p:txBody>
      </p:sp>
      <p:sp>
        <p:nvSpPr>
          <p:cNvPr id="74755" name="Rectangle 3"/>
          <p:cNvSpPr>
            <a:spLocks noGrp="1" noChangeArrowheads="1"/>
          </p:cNvSpPr>
          <p:nvPr>
            <p:ph type="body" idx="1"/>
          </p:nvPr>
        </p:nvSpPr>
        <p:spPr/>
        <p:txBody>
          <a:bodyPr/>
          <a:lstStyle/>
          <a:p>
            <a:pPr eaLnBrk="1" hangingPunct="1"/>
            <a:r>
              <a:rPr lang="en-US" dirty="0"/>
              <a:t>What is PBIS connected to?</a:t>
            </a:r>
          </a:p>
        </p:txBody>
      </p:sp>
      <p:pic>
        <p:nvPicPr>
          <p:cNvPr id="74756" name="Picture 4" descr="j0401036"/>
          <p:cNvPicPr>
            <a:picLocks noChangeAspect="1" noChangeArrowheads="1"/>
          </p:cNvPicPr>
          <p:nvPr/>
        </p:nvPicPr>
        <p:blipFill>
          <a:blip r:embed="rId2" cstate="print"/>
          <a:srcRect/>
          <a:stretch>
            <a:fillRect/>
          </a:stretch>
        </p:blipFill>
        <p:spPr bwMode="auto">
          <a:xfrm>
            <a:off x="1905000" y="2514600"/>
            <a:ext cx="5181600" cy="3276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pPr eaLnBrk="1" hangingPunct="1"/>
            <a:r>
              <a:rPr lang="en-US" dirty="0"/>
              <a:t>Story Length</a:t>
            </a:r>
          </a:p>
        </p:txBody>
      </p:sp>
      <p:sp>
        <p:nvSpPr>
          <p:cNvPr id="75779" name="Rectangle 3"/>
          <p:cNvSpPr>
            <a:spLocks noGrp="1" noChangeArrowheads="1"/>
          </p:cNvSpPr>
          <p:nvPr>
            <p:ph type="body" idx="1"/>
          </p:nvPr>
        </p:nvSpPr>
        <p:spPr/>
        <p:txBody>
          <a:bodyPr/>
          <a:lstStyle/>
          <a:p>
            <a:pPr eaLnBrk="1" hangingPunct="1"/>
            <a:r>
              <a:rPr lang="en-US" dirty="0"/>
              <a:t>Keep stories under 2 minutes</a:t>
            </a:r>
          </a:p>
          <a:p>
            <a:pPr eaLnBrk="1" hangingPunct="1"/>
            <a:r>
              <a:rPr lang="en-US" dirty="0"/>
              <a:t>Less is better (avoid “to tell you the truth, ok”)</a:t>
            </a:r>
          </a:p>
          <a:p>
            <a:pPr eaLnBrk="1" hangingPunct="1"/>
            <a:r>
              <a:rPr lang="en-US" dirty="0"/>
              <a:t>Practice to find length</a:t>
            </a:r>
          </a:p>
          <a:p>
            <a:pPr eaLnBrk="1" hangingPunct="1"/>
            <a:r>
              <a:rPr lang="en-US" dirty="0"/>
              <a:t>Divide into segments</a:t>
            </a:r>
          </a:p>
          <a:p>
            <a:pPr eaLnBrk="1" hangingPunct="1"/>
            <a:r>
              <a:rPr lang="en-US" dirty="0"/>
              <a:t>Focus on a few points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p:cNvSpPr>
          <p:nvPr>
            <p:ph type="title" idx="4294967295"/>
          </p:nvPr>
        </p:nvSpPr>
        <p:spPr bwMode="auto">
          <a:xfrm>
            <a:off x="685800" y="1066800"/>
            <a:ext cx="4648200" cy="3733800"/>
          </a:xfrm>
          <a:noFill/>
        </p:spPr>
        <p:txBody>
          <a:bodyPr/>
          <a:lstStyle/>
          <a:p>
            <a:pPr algn="ctr"/>
            <a:r>
              <a:rPr lang="en-US" sz="4800" u="none" dirty="0">
                <a:effectLst/>
              </a:rPr>
              <a:t>Working with Regional Coordinator and LEA Coordinator</a:t>
            </a:r>
          </a:p>
        </p:txBody>
      </p:sp>
      <p:sp>
        <p:nvSpPr>
          <p:cNvPr id="14339" name="Rectangle 3"/>
          <p:cNvSpPr>
            <a:spLocks noGrp="1" noChangeArrowheads="1"/>
          </p:cNvSpPr>
          <p:nvPr>
            <p:ph type="body" idx="4294967295"/>
          </p:nvPr>
        </p:nvSpPr>
        <p:spPr>
          <a:xfrm>
            <a:off x="1295400" y="4800600"/>
            <a:ext cx="7639050" cy="1447800"/>
          </a:xfrm>
          <a:solidFill>
            <a:srgbClr val="FFFFFF"/>
          </a:solidFill>
          <a:ln>
            <a:solidFill>
              <a:srgbClr val="000000"/>
            </a:solidFill>
          </a:ln>
        </p:spPr>
        <p:txBody>
          <a:bodyPr anchor="ctr"/>
          <a:lstStyle/>
          <a:p>
            <a:pPr algn="ctr">
              <a:buFont typeface="Wingdings 2" pitchFamily="18" charset="2"/>
              <a:buNone/>
            </a:pPr>
            <a:r>
              <a:rPr lang="en-US" dirty="0"/>
              <a:t>Recognition Program</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pPr eaLnBrk="1" hangingPunct="1"/>
            <a:r>
              <a:rPr lang="en-US" dirty="0"/>
              <a:t>Visual Presentation</a:t>
            </a:r>
          </a:p>
        </p:txBody>
      </p:sp>
      <p:sp>
        <p:nvSpPr>
          <p:cNvPr id="76803" name="Rectangle 3"/>
          <p:cNvSpPr>
            <a:spLocks noGrp="1" noChangeArrowheads="1"/>
          </p:cNvSpPr>
          <p:nvPr>
            <p:ph type="body" idx="1"/>
          </p:nvPr>
        </p:nvSpPr>
        <p:spPr/>
        <p:txBody>
          <a:bodyPr/>
          <a:lstStyle/>
          <a:p>
            <a:pPr eaLnBrk="1" hangingPunct="1"/>
            <a:r>
              <a:rPr lang="en-US" dirty="0"/>
              <a:t>Minimum 24 point font</a:t>
            </a:r>
          </a:p>
          <a:p>
            <a:pPr eaLnBrk="1" hangingPunct="1"/>
            <a:r>
              <a:rPr lang="en-US" dirty="0"/>
              <a:t>Maximum 2 different fonts, 2 sizes</a:t>
            </a:r>
          </a:p>
          <a:p>
            <a:pPr eaLnBrk="1" hangingPunct="1"/>
            <a:r>
              <a:rPr lang="en-US" dirty="0"/>
              <a:t>Use upper and lower case</a:t>
            </a:r>
          </a:p>
          <a:p>
            <a:pPr eaLnBrk="1" hangingPunct="1"/>
            <a:r>
              <a:rPr lang="en-US" dirty="0"/>
              <a:t>No more than 6 words, on 6 lines</a:t>
            </a:r>
          </a:p>
          <a:p>
            <a:pPr eaLnBrk="1" hangingPunct="1"/>
            <a:r>
              <a:rPr lang="en-US" dirty="0"/>
              <a:t>Chunk</a:t>
            </a:r>
          </a:p>
        </p:txBody>
      </p:sp>
      <p:pic>
        <p:nvPicPr>
          <p:cNvPr id="76804" name="Picture 4" descr="MCj04152160000[1]"/>
          <p:cNvPicPr>
            <a:picLocks noChangeAspect="1" noChangeArrowheads="1"/>
          </p:cNvPicPr>
          <p:nvPr/>
        </p:nvPicPr>
        <p:blipFill>
          <a:blip r:embed="rId2" cstate="print"/>
          <a:srcRect/>
          <a:stretch>
            <a:fillRect/>
          </a:stretch>
        </p:blipFill>
        <p:spPr bwMode="auto">
          <a:xfrm>
            <a:off x="4267200" y="4114800"/>
            <a:ext cx="4589463" cy="25384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pPr eaLnBrk="1" hangingPunct="1"/>
            <a:r>
              <a:rPr lang="en-US" sz="4000" dirty="0"/>
              <a:t>Don’t read the slides to the audience!</a:t>
            </a:r>
          </a:p>
        </p:txBody>
      </p:sp>
      <p:sp>
        <p:nvSpPr>
          <p:cNvPr id="77827" name="Rectangle 3"/>
          <p:cNvSpPr>
            <a:spLocks noGrp="1" noChangeArrowheads="1"/>
          </p:cNvSpPr>
          <p:nvPr>
            <p:ph type="body" idx="1"/>
          </p:nvPr>
        </p:nvSpPr>
        <p:spPr/>
        <p:txBody>
          <a:bodyPr/>
          <a:lstStyle/>
          <a:p>
            <a:pPr eaLnBrk="1" hangingPunct="1"/>
            <a:endParaRPr lang="en-US" dirty="0"/>
          </a:p>
        </p:txBody>
      </p:sp>
      <p:pic>
        <p:nvPicPr>
          <p:cNvPr id="77828" name="Picture 4" descr="MCj04239940000[1]"/>
          <p:cNvPicPr>
            <a:picLocks noChangeAspect="1" noChangeArrowheads="1"/>
          </p:cNvPicPr>
          <p:nvPr/>
        </p:nvPicPr>
        <p:blipFill>
          <a:blip r:embed="rId2" cstate="print"/>
          <a:srcRect/>
          <a:stretch>
            <a:fillRect/>
          </a:stretch>
        </p:blipFill>
        <p:spPr bwMode="auto">
          <a:xfrm>
            <a:off x="3505200" y="2362200"/>
            <a:ext cx="2743200" cy="2895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pPr eaLnBrk="1" hangingPunct="1"/>
            <a:r>
              <a:rPr lang="en-US" dirty="0"/>
              <a:t>Activity Ideas</a:t>
            </a:r>
          </a:p>
        </p:txBody>
      </p:sp>
      <p:sp>
        <p:nvSpPr>
          <p:cNvPr id="78851" name="Rectangle 3"/>
          <p:cNvSpPr>
            <a:spLocks noGrp="1" noChangeArrowheads="1"/>
          </p:cNvSpPr>
          <p:nvPr>
            <p:ph type="body" idx="1"/>
          </p:nvPr>
        </p:nvSpPr>
        <p:spPr/>
        <p:txBody>
          <a:bodyPr/>
          <a:lstStyle/>
          <a:p>
            <a:pPr eaLnBrk="1" hangingPunct="1"/>
            <a:endParaRPr lang="en-US" dirty="0"/>
          </a:p>
          <a:p>
            <a:pPr eaLnBrk="1" hangingPunct="1"/>
            <a:r>
              <a:rPr lang="en-US" dirty="0"/>
              <a:t>Pairing Activities</a:t>
            </a:r>
          </a:p>
          <a:p>
            <a:pPr eaLnBrk="1" hangingPunct="1"/>
            <a:r>
              <a:rPr lang="en-US" dirty="0"/>
              <a:t>Data Collection Activities </a:t>
            </a:r>
          </a:p>
          <a:p>
            <a:pPr eaLnBrk="1" hangingPunct="1"/>
            <a:r>
              <a:rPr lang="en-US" dirty="0"/>
              <a:t>Ice Breakers</a:t>
            </a:r>
          </a:p>
          <a:p>
            <a:pPr eaLnBrk="1" hangingPunct="1"/>
            <a:r>
              <a:rPr lang="en-US" dirty="0"/>
              <a:t>Energizers</a:t>
            </a:r>
          </a:p>
          <a:p>
            <a:pPr eaLnBrk="1" hangingPunct="1"/>
            <a:r>
              <a:rPr lang="en-US" dirty="0"/>
              <a:t>Content specific activities</a:t>
            </a:r>
          </a:p>
          <a:p>
            <a:pPr eaLnBrk="1" hangingPunct="1"/>
            <a:r>
              <a:rPr lang="en-US" dirty="0"/>
              <a:t>PBIS Module Activities</a:t>
            </a:r>
          </a:p>
          <a:p>
            <a:pPr eaLnBrk="1" hangingPunct="1"/>
            <a:endParaRPr lang="en-US" dirty="0"/>
          </a:p>
        </p:txBody>
      </p:sp>
      <p:pic>
        <p:nvPicPr>
          <p:cNvPr id="266244" name="Picture 4" descr="j0422750"/>
          <p:cNvPicPr>
            <a:picLocks noChangeAspect="1" noChangeArrowheads="1"/>
          </p:cNvPicPr>
          <p:nvPr/>
        </p:nvPicPr>
        <p:blipFill>
          <a:blip r:embed="rId2" cstate="print"/>
          <a:srcRect/>
          <a:stretch>
            <a:fillRect/>
          </a:stretch>
        </p:blipFill>
        <p:spPr bwMode="auto">
          <a:xfrm>
            <a:off x="5791200" y="1828800"/>
            <a:ext cx="3048000" cy="25733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51753 0.50105 C -0.51961 0.45781 -0.52239 0.44925 -0.51909 0.39746 C -0.51875 0.39145 -0.51007 0.38266 -0.50642 0.38058 C -0.5033 0.37873 -0.49687 0.37642 -0.49687 0.37642 C -0.49583 0.37503 -0.49514 0.37295 -0.49375 0.37203 C -0.4908 0.36995 -0.4842 0.36787 -0.4842 0.36787 C -0.48194 0.36833 -0.47083 0.36902 -0.46666 0.37203 C -0.46336 0.37457 -0.46059 0.37827 -0.45711 0.38058 C -0.45503 0.38197 -0.45295 0.38336 -0.45086 0.38475 C -0.44253 0.40139 -0.4375 0.41411 -0.42378 0.4229 C -0.42187 0.42683 -0.42135 0.43191 -0.41909 0.43561 C -0.4158 0.44116 -0.40798 0.44394 -0.40312 0.44602 C -0.3658 0.44324 -0.3809 0.45295 -0.36979 0.43122 C -0.36475 0.40394 -0.3625 0.37527 -0.37465 0.35099 C -0.37708 0.33758 -0.37534 0.3459 -0.37934 0.32995 C -0.37986 0.32787 -0.3809 0.32347 -0.3809 0.32347 C -0.37968 0.29897 -0.38159 0.28764 -0.36666 0.27492 C -0.36441 0.2659 -0.35868 0.25295 -0.35243 0.2474 C -0.34913 0.2444 -0.34496 0.24347 -0.34132 0.24116 C -0.33437 0.24186 -0.32743 0.24162 -0.32066 0.24324 C -0.3158 0.2444 -0.31562 0.24972 -0.31267 0.25365 C -0.30555 0.26313 -0.2993 0.27399 -0.29201 0.28324 C -0.28854 0.3022 -0.28229 0.30197 -0.27152 0.31284 C -0.26892 0.32255 -0.26614 0.32879 -0.25868 0.33203 C -0.2493 0.34035 -0.23628 0.34035 -0.22534 0.34243 C -0.21788 0.34174 -0.21041 0.34266 -0.20312 0.34035 C -0.20139 0.33966 -0.19652 0.32024 -0.19531 0.31723 C -0.196 0.2874 -0.19427 0.24995 -0.20156 0.21989 C -0.20208 0.20995 -0.20312 0.20024 -0.20312 0.19029 C -0.20312 0.17087 -0.20416 0.13087 -0.18576 0.12278 C -0.17934 0.12417 -0.17274 0.12417 -0.16666 0.12694 C -0.1651 0.12787 -0.16493 0.1311 -0.16354 0.13318 C -0.16267 0.1348 -0.16128 0.13596 -0.16041 0.13758 C -0.15833 0.14151 -0.15607 0.1459 -0.15399 0.15006 C -0.14791 0.16162 -0.14236 0.17503 -0.13177 0.17966 C -0.12604 0.19191 -0.11527 0.19885 -0.10642 0.20717 C -0.10173 0.2118 -0.09722 0.21781 -0.09201 0.22197 C -0.08784 0.22544 -0.08107 0.2266 -0.07639 0.22844 C -0.07083 0.23053 -0.0658 0.23446 -0.06041 0.23677 C -0.05798 0.23469 -0.05521 0.23261 -0.05243 0.23053 C -0.0493 0.22821 -0.04618 0.22636 -0.04288 0.22405 C -0.03784 0.22035 -0.03559 0.21596 -0.03021 0.21365 C -0.02552 0.20417 -0.02257 0.19492 -0.01753 0.18613 C -0.01545 0.16925 -0.01475 0.1533 -0.02066 0.13758 C -0.02118 0.1348 -0.02152 0.1318 -0.02222 0.12902 C -0.02309 0.12602 -0.02482 0.12347 -0.02534 0.12047 C -0.02639 0.11492 -0.02621 0.10914 -0.02708 0.10359 C -0.02743 0.10151 -0.02812 0.09943 -0.02864 0.09735 C -0.03125 0.0733 -0.04461 0.02798 -0.02378 0.0192 C -0.02066 0.00625 -0.00989 8.15029E-6 2.77778E-7 8.15029E-6 " pathEditMode="relative" ptsTypes="fffffffffffffffffffffffffffffffffffffffffffffffffA">
                                      <p:cBhvr>
                                        <p:cTn id="6" dur="2000" fill="hold"/>
                                        <p:tgtEl>
                                          <p:spTgt spid="26624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pPr eaLnBrk="1" hangingPunct="1"/>
            <a:r>
              <a:rPr lang="en-US" dirty="0"/>
              <a:t>Good Activities</a:t>
            </a:r>
          </a:p>
        </p:txBody>
      </p:sp>
      <p:sp>
        <p:nvSpPr>
          <p:cNvPr id="79875" name="Rectangle 3"/>
          <p:cNvSpPr>
            <a:spLocks noGrp="1" noChangeArrowheads="1"/>
          </p:cNvSpPr>
          <p:nvPr>
            <p:ph type="body" idx="1"/>
          </p:nvPr>
        </p:nvSpPr>
        <p:spPr/>
        <p:txBody>
          <a:bodyPr/>
          <a:lstStyle/>
          <a:p>
            <a:pPr eaLnBrk="1" hangingPunct="1"/>
            <a:r>
              <a:rPr lang="en-US" dirty="0"/>
              <a:t>Leading question or comment</a:t>
            </a:r>
          </a:p>
          <a:p>
            <a:pPr eaLnBrk="1" hangingPunct="1"/>
            <a:r>
              <a:rPr lang="en-US" dirty="0"/>
              <a:t>Organized execution of activity</a:t>
            </a:r>
          </a:p>
          <a:p>
            <a:pPr eaLnBrk="1" hangingPunct="1"/>
            <a:r>
              <a:rPr lang="en-US" dirty="0"/>
              <a:t>Group feedback/comments</a:t>
            </a:r>
          </a:p>
          <a:p>
            <a:pPr eaLnBrk="1" hangingPunct="1"/>
            <a:r>
              <a:rPr lang="en-US" dirty="0"/>
              <a:t>Closure with link to content</a:t>
            </a:r>
          </a:p>
        </p:txBody>
      </p:sp>
      <p:pic>
        <p:nvPicPr>
          <p:cNvPr id="79876" name="Picture 4" descr="MCj03008640000[1]"/>
          <p:cNvPicPr>
            <a:picLocks noChangeAspect="1" noChangeArrowheads="1"/>
          </p:cNvPicPr>
          <p:nvPr/>
        </p:nvPicPr>
        <p:blipFill>
          <a:blip r:embed="rId2" cstate="print"/>
          <a:srcRect/>
          <a:stretch>
            <a:fillRect/>
          </a:stretch>
        </p:blipFill>
        <p:spPr bwMode="auto">
          <a:xfrm>
            <a:off x="6934200" y="1447800"/>
            <a:ext cx="1825625" cy="1184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pPr eaLnBrk="1" hangingPunct="1"/>
            <a:r>
              <a:rPr lang="en-US" dirty="0"/>
              <a:t>Buy-In Strategies</a:t>
            </a:r>
          </a:p>
        </p:txBody>
      </p:sp>
      <p:sp>
        <p:nvSpPr>
          <p:cNvPr id="80899" name="Rectangle 3"/>
          <p:cNvSpPr>
            <a:spLocks noGrp="1" noChangeArrowheads="1"/>
          </p:cNvSpPr>
          <p:nvPr>
            <p:ph type="body" idx="1"/>
          </p:nvPr>
        </p:nvSpPr>
        <p:spPr/>
        <p:txBody>
          <a:bodyPr/>
          <a:lstStyle/>
          <a:p>
            <a:pPr eaLnBrk="1" hangingPunct="1"/>
            <a:r>
              <a:rPr lang="en-US" dirty="0"/>
              <a:t>Importance</a:t>
            </a:r>
          </a:p>
          <a:p>
            <a:pPr eaLnBrk="1" hangingPunct="1"/>
            <a:r>
              <a:rPr lang="en-US" dirty="0"/>
              <a:t>Value</a:t>
            </a:r>
          </a:p>
          <a:p>
            <a:pPr eaLnBrk="1" hangingPunct="1"/>
            <a:r>
              <a:rPr lang="en-US" dirty="0"/>
              <a:t>Struggle</a:t>
            </a:r>
          </a:p>
          <a:p>
            <a:pPr eaLnBrk="1" hangingPunct="1"/>
            <a:r>
              <a:rPr lang="en-US" dirty="0"/>
              <a:t>Administrator concern</a:t>
            </a:r>
          </a:p>
          <a:p>
            <a:pPr eaLnBrk="1" hangingPunct="1"/>
            <a:r>
              <a:rPr lang="en-US" dirty="0"/>
              <a:t>School concern</a:t>
            </a:r>
          </a:p>
          <a:p>
            <a:pPr eaLnBrk="1" hangingPunct="1"/>
            <a:r>
              <a:rPr lang="en-US" dirty="0"/>
              <a:t>District concern</a:t>
            </a:r>
          </a:p>
          <a:p>
            <a:pPr eaLnBrk="1" hangingPunct="1"/>
            <a:r>
              <a:rPr lang="en-US" dirty="0"/>
              <a:t>Link to other things already implemented</a:t>
            </a:r>
          </a:p>
        </p:txBody>
      </p:sp>
      <p:pic>
        <p:nvPicPr>
          <p:cNvPr id="80900" name="Picture 4" descr="MCj03900060000[1]"/>
          <p:cNvPicPr>
            <a:picLocks noChangeAspect="1" noChangeArrowheads="1"/>
          </p:cNvPicPr>
          <p:nvPr/>
        </p:nvPicPr>
        <p:blipFill>
          <a:blip r:embed="rId2" cstate="print"/>
          <a:srcRect/>
          <a:stretch>
            <a:fillRect/>
          </a:stretch>
        </p:blipFill>
        <p:spPr bwMode="auto">
          <a:xfrm>
            <a:off x="6172200" y="2590800"/>
            <a:ext cx="1824038" cy="1666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pPr eaLnBrk="1" hangingPunct="1"/>
            <a:r>
              <a:rPr lang="en-US" dirty="0"/>
              <a:t>Professional Development</a:t>
            </a:r>
          </a:p>
        </p:txBody>
      </p:sp>
      <p:sp>
        <p:nvSpPr>
          <p:cNvPr id="81923" name="Rectangle 3"/>
          <p:cNvSpPr>
            <a:spLocks noGrp="1" noChangeArrowheads="1"/>
          </p:cNvSpPr>
          <p:nvPr>
            <p:ph type="body" idx="1"/>
          </p:nvPr>
        </p:nvSpPr>
        <p:spPr/>
        <p:txBody>
          <a:bodyPr/>
          <a:lstStyle/>
          <a:p>
            <a:pPr eaLnBrk="1" hangingPunct="1"/>
            <a:r>
              <a:rPr lang="en-US" dirty="0">
                <a:hlinkClick r:id="rId2"/>
              </a:rPr>
              <a:t>http://www.ncpublicschools.org/profdev/</a:t>
            </a:r>
            <a:endParaRPr lang="en-US" dirty="0"/>
          </a:p>
          <a:p>
            <a:pPr eaLnBrk="1" hangingPunct="1"/>
            <a:r>
              <a:rPr lang="en-US" dirty="0"/>
              <a:t>Presentation Skills</a:t>
            </a:r>
          </a:p>
          <a:p>
            <a:pPr eaLnBrk="1" hangingPunct="1"/>
            <a:r>
              <a:rPr lang="en-US" dirty="0"/>
              <a:t>Standards for Professional Development</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pPr eaLnBrk="1" hangingPunct="1"/>
            <a:r>
              <a:rPr lang="en-US" dirty="0"/>
              <a:t>PBIS Module Training Tips</a:t>
            </a:r>
          </a:p>
        </p:txBody>
      </p:sp>
      <p:sp>
        <p:nvSpPr>
          <p:cNvPr id="82947" name="Rectangle 3"/>
          <p:cNvSpPr>
            <a:spLocks noGrp="1" noChangeArrowheads="1"/>
          </p:cNvSpPr>
          <p:nvPr>
            <p:ph type="body" idx="1"/>
          </p:nvPr>
        </p:nvSpPr>
        <p:spPr/>
        <p:txBody>
          <a:bodyPr/>
          <a:lstStyle/>
          <a:p>
            <a:pPr eaLnBrk="1" hangingPunct="1"/>
            <a:r>
              <a:rPr lang="en-US" dirty="0"/>
              <a:t>Make it your own</a:t>
            </a:r>
          </a:p>
          <a:p>
            <a:pPr eaLnBrk="1" hangingPunct="1"/>
            <a:r>
              <a:rPr lang="en-US" dirty="0"/>
              <a:t>Stay focused on the point</a:t>
            </a:r>
          </a:p>
          <a:p>
            <a:pPr eaLnBrk="1" hangingPunct="1"/>
            <a:r>
              <a:rPr lang="en-US" dirty="0"/>
              <a:t>Be sure to connect to needs of schools</a:t>
            </a:r>
          </a:p>
          <a:p>
            <a:pPr eaLnBrk="1" hangingPunct="1"/>
            <a:r>
              <a:rPr lang="en-US" dirty="0"/>
              <a:t>Co-train observe others</a:t>
            </a:r>
          </a:p>
          <a:p>
            <a:pPr eaLnBrk="1" hangingPunct="1"/>
            <a:r>
              <a:rPr lang="en-US" dirty="0"/>
              <a:t>Attend coach meetings or additional support trainings</a:t>
            </a:r>
          </a:p>
          <a:p>
            <a:pPr eaLnBrk="1" hangingPunct="1"/>
            <a:r>
              <a:rPr lang="en-US" dirty="0"/>
              <a:t>Request and analyze feedback</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pPr eaLnBrk="1" hangingPunct="1"/>
            <a:r>
              <a:rPr lang="en-US" sz="4000" dirty="0"/>
              <a:t>On-going Support:  </a:t>
            </a:r>
            <a:br>
              <a:rPr lang="en-US" sz="4000" dirty="0"/>
            </a:br>
            <a:r>
              <a:rPr lang="en-US" sz="4000" dirty="0"/>
              <a:t>Is the training being implemented?</a:t>
            </a:r>
            <a:endParaRPr lang="en-US" sz="3600" dirty="0"/>
          </a:p>
        </p:txBody>
      </p:sp>
      <p:sp>
        <p:nvSpPr>
          <p:cNvPr id="83971" name="Rectangle 3"/>
          <p:cNvSpPr>
            <a:spLocks noGrp="1" noChangeArrowheads="1"/>
          </p:cNvSpPr>
          <p:nvPr>
            <p:ph type="body" idx="1"/>
          </p:nvPr>
        </p:nvSpPr>
        <p:spPr>
          <a:xfrm>
            <a:off x="457200" y="1752600"/>
            <a:ext cx="8229600" cy="4373563"/>
          </a:xfrm>
        </p:spPr>
        <p:txBody>
          <a:bodyPr/>
          <a:lstStyle/>
          <a:p>
            <a:pPr eaLnBrk="1" hangingPunct="1"/>
            <a:r>
              <a:rPr lang="en-US" dirty="0"/>
              <a:t>Collaboration &amp; on-going information exchange</a:t>
            </a:r>
          </a:p>
          <a:p>
            <a:pPr eaLnBrk="1" hangingPunct="1"/>
            <a:r>
              <a:rPr lang="en-US" dirty="0"/>
              <a:t>Technical Assistance</a:t>
            </a:r>
          </a:p>
          <a:p>
            <a:pPr eaLnBrk="1" hangingPunct="1"/>
            <a:r>
              <a:rPr lang="en-US" dirty="0"/>
              <a:t>Follow-up </a:t>
            </a:r>
          </a:p>
          <a:p>
            <a:pPr lvl="1" eaLnBrk="1" hangingPunct="1"/>
            <a:r>
              <a:rPr lang="en-US" dirty="0"/>
              <a:t>1x 10%, Intervals=90% (Pike, 1994) </a:t>
            </a:r>
          </a:p>
          <a:p>
            <a:pPr eaLnBrk="1" hangingPunct="1"/>
            <a:r>
              <a:rPr lang="en-US" dirty="0"/>
              <a:t>Use of data</a:t>
            </a:r>
          </a:p>
          <a:p>
            <a:pPr eaLnBrk="1" hangingPunct="1"/>
            <a:r>
              <a:rPr lang="en-US" dirty="0"/>
              <a:t>Get creative!</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92162" name="Rectangle 2"/>
          <p:cNvSpPr>
            <a:spLocks noGrp="1" noChangeArrowheads="1"/>
          </p:cNvSpPr>
          <p:nvPr>
            <p:ph type="ctrTitle"/>
          </p:nvPr>
        </p:nvSpPr>
        <p:spPr>
          <a:xfrm>
            <a:off x="685800" y="533400"/>
            <a:ext cx="7772400" cy="990600"/>
          </a:xfrm>
        </p:spPr>
        <p:txBody>
          <a:bodyPr/>
          <a:lstStyle/>
          <a:p>
            <a:pPr eaLnBrk="1" hangingPunct="1"/>
            <a:r>
              <a:rPr lang="en-US" dirty="0"/>
              <a:t>Group Assignments &amp; Tasks</a:t>
            </a:r>
          </a:p>
        </p:txBody>
      </p:sp>
      <p:pic>
        <p:nvPicPr>
          <p:cNvPr id="92163" name="Picture 4" descr="NCPBS Logo color"/>
          <p:cNvPicPr>
            <a:picLocks noChangeAspect="1" noChangeArrowheads="1"/>
          </p:cNvPicPr>
          <p:nvPr/>
        </p:nvPicPr>
        <p:blipFill>
          <a:blip r:embed="rId2" cstate="print"/>
          <a:srcRect/>
          <a:stretch>
            <a:fillRect/>
          </a:stretch>
        </p:blipFill>
        <p:spPr bwMode="auto">
          <a:xfrm>
            <a:off x="2438400" y="2057400"/>
            <a:ext cx="4133850" cy="4133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r>
              <a:rPr lang="en-US" dirty="0"/>
              <a:t>Resources</a:t>
            </a:r>
          </a:p>
        </p:txBody>
      </p:sp>
      <p:sp>
        <p:nvSpPr>
          <p:cNvPr id="91139" name="Rectangle 3"/>
          <p:cNvSpPr>
            <a:spLocks noGrp="1" noChangeArrowheads="1"/>
          </p:cNvSpPr>
          <p:nvPr>
            <p:ph type="body" idx="1"/>
          </p:nvPr>
        </p:nvSpPr>
        <p:spPr>
          <a:xfrm>
            <a:off x="457200" y="1600200"/>
            <a:ext cx="8229600" cy="4953000"/>
          </a:xfrm>
        </p:spPr>
        <p:txBody>
          <a:bodyPr/>
          <a:lstStyle/>
          <a:p>
            <a:pPr eaLnBrk="1" hangingPunct="1">
              <a:lnSpc>
                <a:spcPct val="80000"/>
              </a:lnSpc>
            </a:pPr>
            <a:r>
              <a:rPr lang="en-US" sz="1800" dirty="0"/>
              <a:t>Sparks, D. &amp; Hirsh, S. (2008). </a:t>
            </a:r>
            <a:r>
              <a:rPr lang="en-US" sz="1800" i="1" dirty="0"/>
              <a:t>A National Plan for Improving Professional Development.</a:t>
            </a:r>
            <a:r>
              <a:rPr lang="en-US" sz="1800" dirty="0"/>
              <a:t> Received online from </a:t>
            </a:r>
            <a:r>
              <a:rPr lang="en-US" sz="1800" dirty="0">
                <a:hlinkClick r:id="rId2"/>
              </a:rPr>
              <a:t>www.nsdc.org/library/authors/NSDC</a:t>
            </a:r>
            <a:r>
              <a:rPr lang="en-US" sz="1800" b="1" dirty="0">
                <a:hlinkClick r:id="rId2"/>
              </a:rPr>
              <a:t>Plan</a:t>
            </a:r>
            <a:r>
              <a:rPr lang="en-US" sz="1800" dirty="0">
                <a:hlinkClick r:id="rId2"/>
              </a:rPr>
              <a:t>.cfm</a:t>
            </a:r>
            <a:r>
              <a:rPr lang="en-US" sz="1800" dirty="0"/>
              <a:t> on 7/03/08.</a:t>
            </a:r>
          </a:p>
          <a:p>
            <a:pPr eaLnBrk="1" hangingPunct="1">
              <a:lnSpc>
                <a:spcPct val="80000"/>
              </a:lnSpc>
            </a:pPr>
            <a:r>
              <a:rPr lang="en-US" sz="1800" dirty="0"/>
              <a:t> Erard, M. (2007). </a:t>
            </a:r>
            <a:r>
              <a:rPr lang="en-US" sz="1800" i="1" dirty="0"/>
              <a:t>In the Beginning Was the Word, and the Word Was “UM.”</a:t>
            </a:r>
            <a:r>
              <a:rPr lang="en-US" sz="1800" dirty="0"/>
              <a:t> Retrieved online from </a:t>
            </a:r>
            <a:r>
              <a:rPr lang="en-US" sz="1800" dirty="0">
                <a:hlinkClick r:id="rId3"/>
              </a:rPr>
              <a:t>www.themoriningnews.org</a:t>
            </a:r>
            <a:r>
              <a:rPr lang="en-US" sz="1800" dirty="0"/>
              <a:t> on 7/03/08.</a:t>
            </a:r>
          </a:p>
          <a:p>
            <a:pPr eaLnBrk="1" hangingPunct="1">
              <a:lnSpc>
                <a:spcPct val="80000"/>
              </a:lnSpc>
            </a:pPr>
            <a:r>
              <a:rPr lang="en-US" sz="1800" dirty="0"/>
              <a:t>Mehrabian, A. (1968). Communication without words. </a:t>
            </a:r>
            <a:r>
              <a:rPr lang="en-US" sz="1800" i="1" dirty="0"/>
              <a:t>Psychology Today, 2</a:t>
            </a:r>
            <a:r>
              <a:rPr lang="en-US" sz="1800" dirty="0"/>
              <a:t> (9), 52-55. </a:t>
            </a:r>
          </a:p>
          <a:p>
            <a:pPr eaLnBrk="1" hangingPunct="1">
              <a:lnSpc>
                <a:spcPct val="80000"/>
              </a:lnSpc>
            </a:pPr>
            <a:r>
              <a:rPr lang="en-US" sz="1800" dirty="0"/>
              <a:t>North Carolina Department of Public Instruction - Professional Development- </a:t>
            </a:r>
            <a:r>
              <a:rPr lang="en-US" sz="1800" dirty="0">
                <a:hlinkClick r:id="rId4"/>
              </a:rPr>
              <a:t>http://www.ncpublicschools.org/profdev/</a:t>
            </a:r>
            <a:endParaRPr lang="en-US" sz="1800" dirty="0"/>
          </a:p>
          <a:p>
            <a:pPr eaLnBrk="1" hangingPunct="1">
              <a:lnSpc>
                <a:spcPct val="80000"/>
              </a:lnSpc>
            </a:pPr>
            <a:r>
              <a:rPr lang="en-US" sz="1800" dirty="0"/>
              <a:t>Koegel. T. (2007). </a:t>
            </a:r>
            <a:r>
              <a:rPr lang="en-US" sz="1800" i="1" dirty="0"/>
              <a:t>The Exceptional Presenter.</a:t>
            </a:r>
            <a:r>
              <a:rPr lang="en-US" sz="1800" dirty="0"/>
              <a:t> Green Leaf Book Group, Austin: Texas.</a:t>
            </a:r>
          </a:p>
          <a:p>
            <a:pPr eaLnBrk="1" hangingPunct="1">
              <a:lnSpc>
                <a:spcPct val="80000"/>
              </a:lnSpc>
            </a:pPr>
            <a:r>
              <a:rPr lang="en-US" sz="1800" dirty="0"/>
              <a:t>Carnegie, D. (1962). The Quick and Easy Way to Effective Speaking. Pocket Books, New York: New York.</a:t>
            </a:r>
          </a:p>
          <a:p>
            <a:pPr eaLnBrk="1" hangingPunct="1">
              <a:lnSpc>
                <a:spcPct val="80000"/>
              </a:lnSpc>
            </a:pPr>
            <a:r>
              <a:rPr lang="en-US" sz="1800" dirty="0"/>
              <a:t>Carnegie, D. (1956). How to Develop Self- Confidence and Influence People by Public Speaking. Pocket Books: New York, New York.</a:t>
            </a:r>
          </a:p>
          <a:p>
            <a:pPr eaLnBrk="1" hangingPunct="1">
              <a:lnSpc>
                <a:spcPct val="80000"/>
              </a:lnSpc>
            </a:pPr>
            <a:r>
              <a:rPr lang="en-US" sz="1800" dirty="0"/>
              <a:t>Pike, R. (1994). </a:t>
            </a:r>
            <a:r>
              <a:rPr lang="en-US" sz="1800" i="1" dirty="0"/>
              <a:t>Creative Training techniques Handbook, 2nd Ed</a:t>
            </a:r>
            <a:r>
              <a:rPr lang="en-US" sz="1800" dirty="0"/>
              <a:t>. Lakewood Books: Minneapolis, Minnesota. </a:t>
            </a:r>
          </a:p>
          <a:p>
            <a:pPr eaLnBrk="1" hangingPunct="1">
              <a:lnSpc>
                <a:spcPct val="80000"/>
              </a:lnSpc>
            </a:pPr>
            <a:r>
              <a:rPr lang="en-US" sz="1800" dirty="0"/>
              <a:t>maxpowers518 (Producer). (2008). </a:t>
            </a:r>
            <a:r>
              <a:rPr lang="en-US" sz="1800" i="1" dirty="0"/>
              <a:t>Jfk vs. nixon - the 1960 debates</a:t>
            </a:r>
            <a:r>
              <a:rPr lang="en-US" sz="1800" dirty="0"/>
              <a:t>. [Web]. Retrieved from http://www.youtube.com/watch?v=QazmVHAO0os </a:t>
            </a:r>
          </a:p>
          <a:p>
            <a:pPr eaLnBrk="1" hangingPunct="1">
              <a:lnSpc>
                <a:spcPct val="80000"/>
              </a:lnSpc>
            </a:pPr>
            <a:endParaRPr lang="en-US" sz="1800" dirty="0"/>
          </a:p>
          <a:p>
            <a:pPr eaLnBrk="1" hangingPunct="1">
              <a:lnSpc>
                <a:spcPct val="80000"/>
              </a:lnSpc>
            </a:pPr>
            <a:endParaRPr lang="en-US" sz="1800" dirty="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Text Box 142"/>
          <p:cNvSpPr txBox="1">
            <a:spLocks noChangeArrowheads="1"/>
          </p:cNvSpPr>
          <p:nvPr/>
        </p:nvSpPr>
        <p:spPr bwMode="auto">
          <a:xfrm rot="10800000">
            <a:off x="225803" y="228600"/>
            <a:ext cx="677108" cy="6324600"/>
          </a:xfrm>
          <a:prstGeom prst="rect">
            <a:avLst/>
          </a:prstGeom>
          <a:noFill/>
          <a:ln w="9525">
            <a:noFill/>
            <a:miter lim="800000"/>
            <a:headEnd/>
            <a:tailEnd/>
          </a:ln>
        </p:spPr>
        <p:txBody>
          <a:bodyPr vert="eaVert">
            <a:spAutoFit/>
          </a:bodyPr>
          <a:lstStyle/>
          <a:p>
            <a:pPr>
              <a:spcBef>
                <a:spcPct val="50000"/>
              </a:spcBef>
            </a:pPr>
            <a:r>
              <a:rPr lang="en-US" sz="3200" dirty="0"/>
              <a:t>PBIS Recognition Program</a:t>
            </a:r>
          </a:p>
        </p:txBody>
      </p:sp>
      <p:graphicFrame>
        <p:nvGraphicFramePr>
          <p:cNvPr id="1026" name="Object 143"/>
          <p:cNvGraphicFramePr>
            <a:graphicFrameLocks noChangeAspect="1"/>
          </p:cNvGraphicFramePr>
          <p:nvPr/>
        </p:nvGraphicFramePr>
        <p:xfrm>
          <a:off x="1631950" y="0"/>
          <a:ext cx="6902450" cy="6858000"/>
        </p:xfrm>
        <a:graphic>
          <a:graphicData uri="http://schemas.openxmlformats.org/presentationml/2006/ole">
            <p:oleObj spid="_x0000_s1026" name="Document" r:id="rId4" imgW="7288534" imgH="8501197" progId="Word.Document.8">
              <p:embed/>
            </p:oleObj>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12"/>
          <p:cNvGraphicFramePr>
            <a:graphicFrameLocks noChangeAspect="1"/>
          </p:cNvGraphicFramePr>
          <p:nvPr/>
        </p:nvGraphicFramePr>
        <p:xfrm>
          <a:off x="1931988" y="0"/>
          <a:ext cx="5280025" cy="6858000"/>
        </p:xfrm>
        <a:graphic>
          <a:graphicData uri="http://schemas.openxmlformats.org/presentationml/2006/ole">
            <p:oleObj spid="_x0000_s2050" name="Document" r:id="rId4" imgW="6681336" imgH="8679557" progId="Word.Document.8">
              <p:embed/>
            </p:oleObj>
          </a:graphicData>
        </a:graphic>
      </p:graphicFrame>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Default Design">
  <a:themeElements>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3675</TotalTime>
  <Words>1639</Words>
  <Application>Microsoft Office PowerPoint</Application>
  <PresentationFormat>On-screen Show (4:3)</PresentationFormat>
  <Paragraphs>291</Paragraphs>
  <Slides>79</Slides>
  <Notes>14</Notes>
  <HiddenSlides>0</HiddenSlides>
  <MMClips>1</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79</vt:i4>
      </vt:variant>
    </vt:vector>
  </HeadingPairs>
  <TitlesOfParts>
    <vt:vector size="82" baseType="lpstr">
      <vt:lpstr>Solstice</vt:lpstr>
      <vt:lpstr>Default Design</vt:lpstr>
      <vt:lpstr>Document</vt:lpstr>
      <vt:lpstr>PBIS Trainer Boot Camp</vt:lpstr>
      <vt:lpstr>Role  of the  PBIS Trainer</vt:lpstr>
      <vt:lpstr>Slide 3</vt:lpstr>
      <vt:lpstr>Role of the PBIS Trainer</vt:lpstr>
      <vt:lpstr>Trainer Competencies</vt:lpstr>
      <vt:lpstr>Trainer Competencies</vt:lpstr>
      <vt:lpstr>Working with Regional Coordinator and LEA Coordinator</vt:lpstr>
      <vt:lpstr>Slide 8</vt:lpstr>
      <vt:lpstr>Slide 9</vt:lpstr>
      <vt:lpstr>Working with Regional Coordinator and LEA Coordinator</vt:lpstr>
      <vt:lpstr>Implementation Inventory</vt:lpstr>
      <vt:lpstr>School Evaluation Tool (SET)</vt:lpstr>
      <vt:lpstr>Working with Regional Coordinator and LEA Coordinator</vt:lpstr>
      <vt:lpstr>Slide 14</vt:lpstr>
      <vt:lpstr>Sustainability</vt:lpstr>
      <vt:lpstr>Slide 16</vt:lpstr>
      <vt:lpstr>SWPBIS Outcome Questions</vt:lpstr>
      <vt:lpstr>Data Questions</vt:lpstr>
      <vt:lpstr>PBIS Systems Questions</vt:lpstr>
      <vt:lpstr>Best Practice:  Effective Presentation Skills</vt:lpstr>
      <vt:lpstr>Are exceptional presenters born that way?</vt:lpstr>
      <vt:lpstr>What is the percentage of people who say their #1 fear is death?</vt:lpstr>
      <vt:lpstr>What percentage of people say that their #1 fear is public speaking?</vt:lpstr>
      <vt:lpstr>Common Features of Great Presentations</vt:lpstr>
      <vt:lpstr>What made them great? </vt:lpstr>
      <vt:lpstr>Slide 26</vt:lpstr>
      <vt:lpstr>Signs of Below Average Presenters</vt:lpstr>
      <vt:lpstr>Three Key Components </vt:lpstr>
      <vt:lpstr>Speaker</vt:lpstr>
      <vt:lpstr>Seeing is Believing</vt:lpstr>
      <vt:lpstr>Have you ever frozen?</vt:lpstr>
      <vt:lpstr>Calm yourself down</vt:lpstr>
      <vt:lpstr>Everyone is looking at me</vt:lpstr>
      <vt:lpstr>Eye Contact</vt:lpstr>
      <vt:lpstr>Using notes?</vt:lpstr>
      <vt:lpstr>Paint a picture</vt:lpstr>
      <vt:lpstr>Verbal Graffiti</vt:lpstr>
      <vt:lpstr>Slide 38</vt:lpstr>
      <vt:lpstr>How to cover up the graffiti</vt:lpstr>
      <vt:lpstr>How you say it</vt:lpstr>
      <vt:lpstr>Non-Verbal</vt:lpstr>
      <vt:lpstr>Slide 42</vt:lpstr>
      <vt:lpstr>Be Organized</vt:lpstr>
      <vt:lpstr>Never under-estimate enthusiasm</vt:lpstr>
      <vt:lpstr>It has to come from your heart</vt:lpstr>
      <vt:lpstr>Tell a story</vt:lpstr>
      <vt:lpstr>You’re the expert…right?</vt:lpstr>
      <vt:lpstr>Try humor… carefully</vt:lpstr>
      <vt:lpstr>To Sit or Stand?</vt:lpstr>
      <vt:lpstr>Speaker Strategies</vt:lpstr>
      <vt:lpstr>Audience</vt:lpstr>
      <vt:lpstr>Keep in mind-</vt:lpstr>
      <vt:lpstr>Connect</vt:lpstr>
      <vt:lpstr>What will they get out of it?</vt:lpstr>
      <vt:lpstr>Is your audience engaged?</vt:lpstr>
      <vt:lpstr>Be Yourself</vt:lpstr>
      <vt:lpstr>Seek Agreement</vt:lpstr>
      <vt:lpstr>Dealing with a difficult audience</vt:lpstr>
      <vt:lpstr>Slide 59</vt:lpstr>
      <vt:lpstr>Two kinds of questions</vt:lpstr>
      <vt:lpstr>Handling questions</vt:lpstr>
      <vt:lpstr>Questions?</vt:lpstr>
      <vt:lpstr>Different Learning Styles</vt:lpstr>
      <vt:lpstr>Audience Strategies</vt:lpstr>
      <vt:lpstr>Where’s the Beef?</vt:lpstr>
      <vt:lpstr>Keep in mind-</vt:lpstr>
      <vt:lpstr>What’s your point?</vt:lpstr>
      <vt:lpstr>Connect the content</vt:lpstr>
      <vt:lpstr>Story Length</vt:lpstr>
      <vt:lpstr>Visual Presentation</vt:lpstr>
      <vt:lpstr>Don’t read the slides to the audience!</vt:lpstr>
      <vt:lpstr>Activity Ideas</vt:lpstr>
      <vt:lpstr>Good Activities</vt:lpstr>
      <vt:lpstr>Buy-In Strategies</vt:lpstr>
      <vt:lpstr>Professional Development</vt:lpstr>
      <vt:lpstr>PBIS Module Training Tips</vt:lpstr>
      <vt:lpstr>On-going Support:   Is the training being implemented?</vt:lpstr>
      <vt:lpstr>Group Assignments &amp; Tasks</vt:lpstr>
      <vt:lpstr>Resources</vt:lpstr>
    </vt:vector>
  </TitlesOfParts>
  <Company>University  of Oregon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Making Connections Conference November 4-5, 1999     (BC CASE)</dc:title>
  <dc:creator>Rob Horner</dc:creator>
  <cp:lastModifiedBy>heather</cp:lastModifiedBy>
  <cp:revision>214</cp:revision>
  <cp:lastPrinted>2001-10-27T17:53:02Z</cp:lastPrinted>
  <dcterms:created xsi:type="dcterms:W3CDTF">1999-11-01T15:14:43Z</dcterms:created>
  <dcterms:modified xsi:type="dcterms:W3CDTF">2011-07-28T12:18:06Z</dcterms:modified>
</cp:coreProperties>
</file>